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Lst>
  <p:sldSz cx="12192000" cy="6858000"/>
  <p:notesSz cx="6858000" cy="9144000"/>
  <p:defaultTextStyle>
    <a:defPPr>
      <a:defRPr lang="en-R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94"/>
  </p:normalViewPr>
  <p:slideViewPr>
    <p:cSldViewPr snapToGrid="0">
      <p:cViewPr varScale="1">
        <p:scale>
          <a:sx n="121" d="100"/>
          <a:sy n="121" d="100"/>
        </p:scale>
        <p:origin x="744"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64FA90-8195-8D2D-F5E6-DD2CDB74CC92}"/>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RO"/>
          </a:p>
        </p:txBody>
      </p:sp>
      <p:sp>
        <p:nvSpPr>
          <p:cNvPr id="3" name="Subtitle 2">
            <a:extLst>
              <a:ext uri="{FF2B5EF4-FFF2-40B4-BE49-F238E27FC236}">
                <a16:creationId xmlns:a16="http://schemas.microsoft.com/office/drawing/2014/main" id="{AFE238A9-445A-00C8-7D0F-24737DAA865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RO"/>
          </a:p>
        </p:txBody>
      </p:sp>
      <p:sp>
        <p:nvSpPr>
          <p:cNvPr id="4" name="Date Placeholder 3">
            <a:extLst>
              <a:ext uri="{FF2B5EF4-FFF2-40B4-BE49-F238E27FC236}">
                <a16:creationId xmlns:a16="http://schemas.microsoft.com/office/drawing/2014/main" id="{08F5FBC2-86DD-2238-AA1C-FCF75CEE42AE}"/>
              </a:ext>
            </a:extLst>
          </p:cNvPr>
          <p:cNvSpPr>
            <a:spLocks noGrp="1"/>
          </p:cNvSpPr>
          <p:nvPr>
            <p:ph type="dt" sz="half" idx="10"/>
          </p:nvPr>
        </p:nvSpPr>
        <p:spPr/>
        <p:txBody>
          <a:bodyPr/>
          <a:lstStyle/>
          <a:p>
            <a:fld id="{A1D7167C-E7C7-BA4E-B2EC-DC76311F951D}" type="datetimeFigureOut">
              <a:rPr lang="en-RO" smtClean="0"/>
              <a:t>24.02.2026</a:t>
            </a:fld>
            <a:endParaRPr lang="en-RO"/>
          </a:p>
        </p:txBody>
      </p:sp>
      <p:sp>
        <p:nvSpPr>
          <p:cNvPr id="5" name="Footer Placeholder 4">
            <a:extLst>
              <a:ext uri="{FF2B5EF4-FFF2-40B4-BE49-F238E27FC236}">
                <a16:creationId xmlns:a16="http://schemas.microsoft.com/office/drawing/2014/main" id="{D688AB9C-9173-2A9A-8515-2DB53856006A}"/>
              </a:ext>
            </a:extLst>
          </p:cNvPr>
          <p:cNvSpPr>
            <a:spLocks noGrp="1"/>
          </p:cNvSpPr>
          <p:nvPr>
            <p:ph type="ftr" sz="quarter" idx="11"/>
          </p:nvPr>
        </p:nvSpPr>
        <p:spPr/>
        <p:txBody>
          <a:bodyPr/>
          <a:lstStyle/>
          <a:p>
            <a:endParaRPr lang="en-RO"/>
          </a:p>
        </p:txBody>
      </p:sp>
      <p:sp>
        <p:nvSpPr>
          <p:cNvPr id="6" name="Slide Number Placeholder 5">
            <a:extLst>
              <a:ext uri="{FF2B5EF4-FFF2-40B4-BE49-F238E27FC236}">
                <a16:creationId xmlns:a16="http://schemas.microsoft.com/office/drawing/2014/main" id="{851E6246-84E0-141C-111F-BC7FE40279B6}"/>
              </a:ext>
            </a:extLst>
          </p:cNvPr>
          <p:cNvSpPr>
            <a:spLocks noGrp="1"/>
          </p:cNvSpPr>
          <p:nvPr>
            <p:ph type="sldNum" sz="quarter" idx="12"/>
          </p:nvPr>
        </p:nvSpPr>
        <p:spPr/>
        <p:txBody>
          <a:bodyPr/>
          <a:lstStyle/>
          <a:p>
            <a:fld id="{F48DA184-C769-C541-BB45-CE16DDB68379}" type="slidenum">
              <a:rPr lang="en-RO" smtClean="0"/>
              <a:t>‹#›</a:t>
            </a:fld>
            <a:endParaRPr lang="en-RO"/>
          </a:p>
        </p:txBody>
      </p:sp>
    </p:spTree>
    <p:extLst>
      <p:ext uri="{BB962C8B-B14F-4D97-AF65-F5344CB8AC3E}">
        <p14:creationId xmlns:p14="http://schemas.microsoft.com/office/powerpoint/2010/main" val="28174090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E69978-64D3-5B16-B459-BB3F1B036A3D}"/>
              </a:ext>
            </a:extLst>
          </p:cNvPr>
          <p:cNvSpPr>
            <a:spLocks noGrp="1"/>
          </p:cNvSpPr>
          <p:nvPr>
            <p:ph type="title"/>
          </p:nvPr>
        </p:nvSpPr>
        <p:spPr/>
        <p:txBody>
          <a:bodyPr/>
          <a:lstStyle/>
          <a:p>
            <a:r>
              <a:rPr lang="en-GB"/>
              <a:t>Click to edit Master title style</a:t>
            </a:r>
            <a:endParaRPr lang="en-RO"/>
          </a:p>
        </p:txBody>
      </p:sp>
      <p:sp>
        <p:nvSpPr>
          <p:cNvPr id="3" name="Content Placeholder 2">
            <a:extLst>
              <a:ext uri="{FF2B5EF4-FFF2-40B4-BE49-F238E27FC236}">
                <a16:creationId xmlns:a16="http://schemas.microsoft.com/office/drawing/2014/main" id="{0381DE56-44DB-3FCC-023F-2E7D96E6397B}"/>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RO"/>
          </a:p>
        </p:txBody>
      </p:sp>
      <p:sp>
        <p:nvSpPr>
          <p:cNvPr id="4" name="Date Placeholder 3">
            <a:extLst>
              <a:ext uri="{FF2B5EF4-FFF2-40B4-BE49-F238E27FC236}">
                <a16:creationId xmlns:a16="http://schemas.microsoft.com/office/drawing/2014/main" id="{9D4D8152-5E90-FC32-5709-56CFD1319A6F}"/>
              </a:ext>
            </a:extLst>
          </p:cNvPr>
          <p:cNvSpPr>
            <a:spLocks noGrp="1"/>
          </p:cNvSpPr>
          <p:nvPr>
            <p:ph type="dt" sz="half" idx="10"/>
          </p:nvPr>
        </p:nvSpPr>
        <p:spPr/>
        <p:txBody>
          <a:bodyPr/>
          <a:lstStyle/>
          <a:p>
            <a:fld id="{A1D7167C-E7C7-BA4E-B2EC-DC76311F951D}" type="datetimeFigureOut">
              <a:rPr lang="en-RO" smtClean="0"/>
              <a:t>24.02.2026</a:t>
            </a:fld>
            <a:endParaRPr lang="en-RO"/>
          </a:p>
        </p:txBody>
      </p:sp>
      <p:sp>
        <p:nvSpPr>
          <p:cNvPr id="5" name="Footer Placeholder 4">
            <a:extLst>
              <a:ext uri="{FF2B5EF4-FFF2-40B4-BE49-F238E27FC236}">
                <a16:creationId xmlns:a16="http://schemas.microsoft.com/office/drawing/2014/main" id="{593AAB0F-3AAD-A68E-BF64-0465D4453224}"/>
              </a:ext>
            </a:extLst>
          </p:cNvPr>
          <p:cNvSpPr>
            <a:spLocks noGrp="1"/>
          </p:cNvSpPr>
          <p:nvPr>
            <p:ph type="ftr" sz="quarter" idx="11"/>
          </p:nvPr>
        </p:nvSpPr>
        <p:spPr/>
        <p:txBody>
          <a:bodyPr/>
          <a:lstStyle/>
          <a:p>
            <a:endParaRPr lang="en-RO"/>
          </a:p>
        </p:txBody>
      </p:sp>
      <p:sp>
        <p:nvSpPr>
          <p:cNvPr id="6" name="Slide Number Placeholder 5">
            <a:extLst>
              <a:ext uri="{FF2B5EF4-FFF2-40B4-BE49-F238E27FC236}">
                <a16:creationId xmlns:a16="http://schemas.microsoft.com/office/drawing/2014/main" id="{EBABB3C2-C688-D879-07EC-44BF806AECAC}"/>
              </a:ext>
            </a:extLst>
          </p:cNvPr>
          <p:cNvSpPr>
            <a:spLocks noGrp="1"/>
          </p:cNvSpPr>
          <p:nvPr>
            <p:ph type="sldNum" sz="quarter" idx="12"/>
          </p:nvPr>
        </p:nvSpPr>
        <p:spPr/>
        <p:txBody>
          <a:bodyPr/>
          <a:lstStyle/>
          <a:p>
            <a:fld id="{F48DA184-C769-C541-BB45-CE16DDB68379}" type="slidenum">
              <a:rPr lang="en-RO" smtClean="0"/>
              <a:t>‹#›</a:t>
            </a:fld>
            <a:endParaRPr lang="en-RO"/>
          </a:p>
        </p:txBody>
      </p:sp>
    </p:spTree>
    <p:extLst>
      <p:ext uri="{BB962C8B-B14F-4D97-AF65-F5344CB8AC3E}">
        <p14:creationId xmlns:p14="http://schemas.microsoft.com/office/powerpoint/2010/main" val="17757453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C7FF66-30CD-66BF-C0A5-BB3ADF331ACE}"/>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RO"/>
          </a:p>
        </p:txBody>
      </p:sp>
      <p:sp>
        <p:nvSpPr>
          <p:cNvPr id="3" name="Text Placeholder 2">
            <a:extLst>
              <a:ext uri="{FF2B5EF4-FFF2-40B4-BE49-F238E27FC236}">
                <a16:creationId xmlns:a16="http://schemas.microsoft.com/office/drawing/2014/main" id="{964411D1-C54A-1A10-83B9-E1494486A1D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7CDC45E1-F598-1AA3-7F27-0829780EADAB}"/>
              </a:ext>
            </a:extLst>
          </p:cNvPr>
          <p:cNvSpPr>
            <a:spLocks noGrp="1"/>
          </p:cNvSpPr>
          <p:nvPr>
            <p:ph type="dt" sz="half" idx="10"/>
          </p:nvPr>
        </p:nvSpPr>
        <p:spPr/>
        <p:txBody>
          <a:bodyPr/>
          <a:lstStyle/>
          <a:p>
            <a:fld id="{A1D7167C-E7C7-BA4E-B2EC-DC76311F951D}" type="datetimeFigureOut">
              <a:rPr lang="en-RO" smtClean="0"/>
              <a:t>24.02.2026</a:t>
            </a:fld>
            <a:endParaRPr lang="en-RO"/>
          </a:p>
        </p:txBody>
      </p:sp>
      <p:sp>
        <p:nvSpPr>
          <p:cNvPr id="5" name="Footer Placeholder 4">
            <a:extLst>
              <a:ext uri="{FF2B5EF4-FFF2-40B4-BE49-F238E27FC236}">
                <a16:creationId xmlns:a16="http://schemas.microsoft.com/office/drawing/2014/main" id="{1358DAD3-0380-042C-BD52-78B6BCD9F27A}"/>
              </a:ext>
            </a:extLst>
          </p:cNvPr>
          <p:cNvSpPr>
            <a:spLocks noGrp="1"/>
          </p:cNvSpPr>
          <p:nvPr>
            <p:ph type="ftr" sz="quarter" idx="11"/>
          </p:nvPr>
        </p:nvSpPr>
        <p:spPr/>
        <p:txBody>
          <a:bodyPr/>
          <a:lstStyle/>
          <a:p>
            <a:endParaRPr lang="en-RO"/>
          </a:p>
        </p:txBody>
      </p:sp>
      <p:sp>
        <p:nvSpPr>
          <p:cNvPr id="6" name="Slide Number Placeholder 5">
            <a:extLst>
              <a:ext uri="{FF2B5EF4-FFF2-40B4-BE49-F238E27FC236}">
                <a16:creationId xmlns:a16="http://schemas.microsoft.com/office/drawing/2014/main" id="{1FD88FAE-9B58-CD8A-3EA5-0BC31A239633}"/>
              </a:ext>
            </a:extLst>
          </p:cNvPr>
          <p:cNvSpPr>
            <a:spLocks noGrp="1"/>
          </p:cNvSpPr>
          <p:nvPr>
            <p:ph type="sldNum" sz="quarter" idx="12"/>
          </p:nvPr>
        </p:nvSpPr>
        <p:spPr/>
        <p:txBody>
          <a:bodyPr/>
          <a:lstStyle/>
          <a:p>
            <a:fld id="{F48DA184-C769-C541-BB45-CE16DDB68379}" type="slidenum">
              <a:rPr lang="en-RO" smtClean="0"/>
              <a:t>‹#›</a:t>
            </a:fld>
            <a:endParaRPr lang="en-RO"/>
          </a:p>
        </p:txBody>
      </p:sp>
    </p:spTree>
    <p:extLst>
      <p:ext uri="{BB962C8B-B14F-4D97-AF65-F5344CB8AC3E}">
        <p14:creationId xmlns:p14="http://schemas.microsoft.com/office/powerpoint/2010/main" val="30816236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5DAA22-AD6E-B407-8AC3-1E0EF01A0748}"/>
              </a:ext>
            </a:extLst>
          </p:cNvPr>
          <p:cNvSpPr>
            <a:spLocks noGrp="1"/>
          </p:cNvSpPr>
          <p:nvPr>
            <p:ph type="title"/>
          </p:nvPr>
        </p:nvSpPr>
        <p:spPr/>
        <p:txBody>
          <a:bodyPr/>
          <a:lstStyle/>
          <a:p>
            <a:r>
              <a:rPr lang="en-GB"/>
              <a:t>Click to edit Master title style</a:t>
            </a:r>
            <a:endParaRPr lang="en-RO"/>
          </a:p>
        </p:txBody>
      </p:sp>
      <p:sp>
        <p:nvSpPr>
          <p:cNvPr id="3" name="Content Placeholder 2">
            <a:extLst>
              <a:ext uri="{FF2B5EF4-FFF2-40B4-BE49-F238E27FC236}">
                <a16:creationId xmlns:a16="http://schemas.microsoft.com/office/drawing/2014/main" id="{4AEFDB80-25FC-E93C-2D26-DBF6AB18EA52}"/>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RO"/>
          </a:p>
        </p:txBody>
      </p:sp>
      <p:sp>
        <p:nvSpPr>
          <p:cNvPr id="4" name="Content Placeholder 3">
            <a:extLst>
              <a:ext uri="{FF2B5EF4-FFF2-40B4-BE49-F238E27FC236}">
                <a16:creationId xmlns:a16="http://schemas.microsoft.com/office/drawing/2014/main" id="{10513701-2209-C39D-0887-22C7F7226968}"/>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RO"/>
          </a:p>
        </p:txBody>
      </p:sp>
      <p:sp>
        <p:nvSpPr>
          <p:cNvPr id="5" name="Date Placeholder 4">
            <a:extLst>
              <a:ext uri="{FF2B5EF4-FFF2-40B4-BE49-F238E27FC236}">
                <a16:creationId xmlns:a16="http://schemas.microsoft.com/office/drawing/2014/main" id="{0011058A-6583-EB74-0396-7C4BB70603D4}"/>
              </a:ext>
            </a:extLst>
          </p:cNvPr>
          <p:cNvSpPr>
            <a:spLocks noGrp="1"/>
          </p:cNvSpPr>
          <p:nvPr>
            <p:ph type="dt" sz="half" idx="10"/>
          </p:nvPr>
        </p:nvSpPr>
        <p:spPr/>
        <p:txBody>
          <a:bodyPr/>
          <a:lstStyle/>
          <a:p>
            <a:fld id="{A1D7167C-E7C7-BA4E-B2EC-DC76311F951D}" type="datetimeFigureOut">
              <a:rPr lang="en-RO" smtClean="0"/>
              <a:t>24.02.2026</a:t>
            </a:fld>
            <a:endParaRPr lang="en-RO"/>
          </a:p>
        </p:txBody>
      </p:sp>
      <p:sp>
        <p:nvSpPr>
          <p:cNvPr id="6" name="Footer Placeholder 5">
            <a:extLst>
              <a:ext uri="{FF2B5EF4-FFF2-40B4-BE49-F238E27FC236}">
                <a16:creationId xmlns:a16="http://schemas.microsoft.com/office/drawing/2014/main" id="{D98CA7CF-4571-C556-07D6-1FF1FCCCC144}"/>
              </a:ext>
            </a:extLst>
          </p:cNvPr>
          <p:cNvSpPr>
            <a:spLocks noGrp="1"/>
          </p:cNvSpPr>
          <p:nvPr>
            <p:ph type="ftr" sz="quarter" idx="11"/>
          </p:nvPr>
        </p:nvSpPr>
        <p:spPr/>
        <p:txBody>
          <a:bodyPr/>
          <a:lstStyle/>
          <a:p>
            <a:endParaRPr lang="en-RO"/>
          </a:p>
        </p:txBody>
      </p:sp>
      <p:sp>
        <p:nvSpPr>
          <p:cNvPr id="7" name="Slide Number Placeholder 6">
            <a:extLst>
              <a:ext uri="{FF2B5EF4-FFF2-40B4-BE49-F238E27FC236}">
                <a16:creationId xmlns:a16="http://schemas.microsoft.com/office/drawing/2014/main" id="{2436003E-588B-3D33-4345-0D376109D33D}"/>
              </a:ext>
            </a:extLst>
          </p:cNvPr>
          <p:cNvSpPr>
            <a:spLocks noGrp="1"/>
          </p:cNvSpPr>
          <p:nvPr>
            <p:ph type="sldNum" sz="quarter" idx="12"/>
          </p:nvPr>
        </p:nvSpPr>
        <p:spPr/>
        <p:txBody>
          <a:bodyPr/>
          <a:lstStyle/>
          <a:p>
            <a:fld id="{F48DA184-C769-C541-BB45-CE16DDB68379}" type="slidenum">
              <a:rPr lang="en-RO" smtClean="0"/>
              <a:t>‹#›</a:t>
            </a:fld>
            <a:endParaRPr lang="en-RO"/>
          </a:p>
        </p:txBody>
      </p:sp>
    </p:spTree>
    <p:extLst>
      <p:ext uri="{BB962C8B-B14F-4D97-AF65-F5344CB8AC3E}">
        <p14:creationId xmlns:p14="http://schemas.microsoft.com/office/powerpoint/2010/main" val="13282206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2463F-57CA-7636-E6EE-D672287C58D7}"/>
              </a:ext>
            </a:extLst>
          </p:cNvPr>
          <p:cNvSpPr>
            <a:spLocks noGrp="1"/>
          </p:cNvSpPr>
          <p:nvPr>
            <p:ph type="title"/>
          </p:nvPr>
        </p:nvSpPr>
        <p:spPr>
          <a:xfrm>
            <a:off x="839788" y="365125"/>
            <a:ext cx="10515600" cy="1325563"/>
          </a:xfrm>
        </p:spPr>
        <p:txBody>
          <a:bodyPr/>
          <a:lstStyle/>
          <a:p>
            <a:r>
              <a:rPr lang="en-GB"/>
              <a:t>Click to edit Master title style</a:t>
            </a:r>
            <a:endParaRPr lang="en-RO"/>
          </a:p>
        </p:txBody>
      </p:sp>
      <p:sp>
        <p:nvSpPr>
          <p:cNvPr id="3" name="Text Placeholder 2">
            <a:extLst>
              <a:ext uri="{FF2B5EF4-FFF2-40B4-BE49-F238E27FC236}">
                <a16:creationId xmlns:a16="http://schemas.microsoft.com/office/drawing/2014/main" id="{1036F47B-5650-C26F-4A34-AD031C504E7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41BEAAB8-A448-4B9A-B43B-942CD4651EC8}"/>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RO"/>
          </a:p>
        </p:txBody>
      </p:sp>
      <p:sp>
        <p:nvSpPr>
          <p:cNvPr id="5" name="Text Placeholder 4">
            <a:extLst>
              <a:ext uri="{FF2B5EF4-FFF2-40B4-BE49-F238E27FC236}">
                <a16:creationId xmlns:a16="http://schemas.microsoft.com/office/drawing/2014/main" id="{25F4953E-6DD4-46B6-4841-A0DF0C67EF4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51A22E6-A170-6C7A-51DF-AE2F86BDDED1}"/>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RO"/>
          </a:p>
        </p:txBody>
      </p:sp>
      <p:sp>
        <p:nvSpPr>
          <p:cNvPr id="7" name="Date Placeholder 6">
            <a:extLst>
              <a:ext uri="{FF2B5EF4-FFF2-40B4-BE49-F238E27FC236}">
                <a16:creationId xmlns:a16="http://schemas.microsoft.com/office/drawing/2014/main" id="{EEA80A47-A697-3FD8-3A93-750912E67DCE}"/>
              </a:ext>
            </a:extLst>
          </p:cNvPr>
          <p:cNvSpPr>
            <a:spLocks noGrp="1"/>
          </p:cNvSpPr>
          <p:nvPr>
            <p:ph type="dt" sz="half" idx="10"/>
          </p:nvPr>
        </p:nvSpPr>
        <p:spPr/>
        <p:txBody>
          <a:bodyPr/>
          <a:lstStyle/>
          <a:p>
            <a:fld id="{A1D7167C-E7C7-BA4E-B2EC-DC76311F951D}" type="datetimeFigureOut">
              <a:rPr lang="en-RO" smtClean="0"/>
              <a:t>24.02.2026</a:t>
            </a:fld>
            <a:endParaRPr lang="en-RO"/>
          </a:p>
        </p:txBody>
      </p:sp>
      <p:sp>
        <p:nvSpPr>
          <p:cNvPr id="8" name="Footer Placeholder 7">
            <a:extLst>
              <a:ext uri="{FF2B5EF4-FFF2-40B4-BE49-F238E27FC236}">
                <a16:creationId xmlns:a16="http://schemas.microsoft.com/office/drawing/2014/main" id="{7ACE54DC-C425-7E8E-4213-86D3D838FA8E}"/>
              </a:ext>
            </a:extLst>
          </p:cNvPr>
          <p:cNvSpPr>
            <a:spLocks noGrp="1"/>
          </p:cNvSpPr>
          <p:nvPr>
            <p:ph type="ftr" sz="quarter" idx="11"/>
          </p:nvPr>
        </p:nvSpPr>
        <p:spPr/>
        <p:txBody>
          <a:bodyPr/>
          <a:lstStyle/>
          <a:p>
            <a:endParaRPr lang="en-RO"/>
          </a:p>
        </p:txBody>
      </p:sp>
      <p:sp>
        <p:nvSpPr>
          <p:cNvPr id="9" name="Slide Number Placeholder 8">
            <a:extLst>
              <a:ext uri="{FF2B5EF4-FFF2-40B4-BE49-F238E27FC236}">
                <a16:creationId xmlns:a16="http://schemas.microsoft.com/office/drawing/2014/main" id="{2AA9E82E-9BFE-5CD3-14BA-A5C5FB65DAB3}"/>
              </a:ext>
            </a:extLst>
          </p:cNvPr>
          <p:cNvSpPr>
            <a:spLocks noGrp="1"/>
          </p:cNvSpPr>
          <p:nvPr>
            <p:ph type="sldNum" sz="quarter" idx="12"/>
          </p:nvPr>
        </p:nvSpPr>
        <p:spPr/>
        <p:txBody>
          <a:bodyPr/>
          <a:lstStyle/>
          <a:p>
            <a:fld id="{F48DA184-C769-C541-BB45-CE16DDB68379}" type="slidenum">
              <a:rPr lang="en-RO" smtClean="0"/>
              <a:t>‹#›</a:t>
            </a:fld>
            <a:endParaRPr lang="en-RO"/>
          </a:p>
        </p:txBody>
      </p:sp>
    </p:spTree>
    <p:extLst>
      <p:ext uri="{BB962C8B-B14F-4D97-AF65-F5344CB8AC3E}">
        <p14:creationId xmlns:p14="http://schemas.microsoft.com/office/powerpoint/2010/main" val="117018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95C120-56FA-8A32-673C-3C91119CDA44}"/>
              </a:ext>
            </a:extLst>
          </p:cNvPr>
          <p:cNvSpPr>
            <a:spLocks noGrp="1"/>
          </p:cNvSpPr>
          <p:nvPr>
            <p:ph type="title"/>
          </p:nvPr>
        </p:nvSpPr>
        <p:spPr/>
        <p:txBody>
          <a:bodyPr/>
          <a:lstStyle/>
          <a:p>
            <a:r>
              <a:rPr lang="en-GB"/>
              <a:t>Click to edit Master title style</a:t>
            </a:r>
            <a:endParaRPr lang="en-RO"/>
          </a:p>
        </p:txBody>
      </p:sp>
      <p:sp>
        <p:nvSpPr>
          <p:cNvPr id="3" name="Date Placeholder 2">
            <a:extLst>
              <a:ext uri="{FF2B5EF4-FFF2-40B4-BE49-F238E27FC236}">
                <a16:creationId xmlns:a16="http://schemas.microsoft.com/office/drawing/2014/main" id="{82EBC449-42F5-7E26-017D-A807785E5A1F}"/>
              </a:ext>
            </a:extLst>
          </p:cNvPr>
          <p:cNvSpPr>
            <a:spLocks noGrp="1"/>
          </p:cNvSpPr>
          <p:nvPr>
            <p:ph type="dt" sz="half" idx="10"/>
          </p:nvPr>
        </p:nvSpPr>
        <p:spPr/>
        <p:txBody>
          <a:bodyPr/>
          <a:lstStyle/>
          <a:p>
            <a:fld id="{A1D7167C-E7C7-BA4E-B2EC-DC76311F951D}" type="datetimeFigureOut">
              <a:rPr lang="en-RO" smtClean="0"/>
              <a:t>24.02.2026</a:t>
            </a:fld>
            <a:endParaRPr lang="en-RO"/>
          </a:p>
        </p:txBody>
      </p:sp>
      <p:sp>
        <p:nvSpPr>
          <p:cNvPr id="4" name="Footer Placeholder 3">
            <a:extLst>
              <a:ext uri="{FF2B5EF4-FFF2-40B4-BE49-F238E27FC236}">
                <a16:creationId xmlns:a16="http://schemas.microsoft.com/office/drawing/2014/main" id="{C27F4014-BE34-E66F-C68C-8E2C089FF985}"/>
              </a:ext>
            </a:extLst>
          </p:cNvPr>
          <p:cNvSpPr>
            <a:spLocks noGrp="1"/>
          </p:cNvSpPr>
          <p:nvPr>
            <p:ph type="ftr" sz="quarter" idx="11"/>
          </p:nvPr>
        </p:nvSpPr>
        <p:spPr/>
        <p:txBody>
          <a:bodyPr/>
          <a:lstStyle/>
          <a:p>
            <a:endParaRPr lang="en-RO"/>
          </a:p>
        </p:txBody>
      </p:sp>
      <p:sp>
        <p:nvSpPr>
          <p:cNvPr id="5" name="Slide Number Placeholder 4">
            <a:extLst>
              <a:ext uri="{FF2B5EF4-FFF2-40B4-BE49-F238E27FC236}">
                <a16:creationId xmlns:a16="http://schemas.microsoft.com/office/drawing/2014/main" id="{7A0FE5CF-2416-BAA9-8233-8F8F924EB0D0}"/>
              </a:ext>
            </a:extLst>
          </p:cNvPr>
          <p:cNvSpPr>
            <a:spLocks noGrp="1"/>
          </p:cNvSpPr>
          <p:nvPr>
            <p:ph type="sldNum" sz="quarter" idx="12"/>
          </p:nvPr>
        </p:nvSpPr>
        <p:spPr/>
        <p:txBody>
          <a:bodyPr/>
          <a:lstStyle/>
          <a:p>
            <a:fld id="{F48DA184-C769-C541-BB45-CE16DDB68379}" type="slidenum">
              <a:rPr lang="en-RO" smtClean="0"/>
              <a:t>‹#›</a:t>
            </a:fld>
            <a:endParaRPr lang="en-RO"/>
          </a:p>
        </p:txBody>
      </p:sp>
    </p:spTree>
    <p:extLst>
      <p:ext uri="{BB962C8B-B14F-4D97-AF65-F5344CB8AC3E}">
        <p14:creationId xmlns:p14="http://schemas.microsoft.com/office/powerpoint/2010/main" val="34139540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AD93701-BD92-EF04-7A5B-A7481CCCF3A4}"/>
              </a:ext>
            </a:extLst>
          </p:cNvPr>
          <p:cNvSpPr>
            <a:spLocks noGrp="1"/>
          </p:cNvSpPr>
          <p:nvPr>
            <p:ph type="dt" sz="half" idx="10"/>
          </p:nvPr>
        </p:nvSpPr>
        <p:spPr/>
        <p:txBody>
          <a:bodyPr/>
          <a:lstStyle/>
          <a:p>
            <a:fld id="{A1D7167C-E7C7-BA4E-B2EC-DC76311F951D}" type="datetimeFigureOut">
              <a:rPr lang="en-RO" smtClean="0"/>
              <a:t>24.02.2026</a:t>
            </a:fld>
            <a:endParaRPr lang="en-RO"/>
          </a:p>
        </p:txBody>
      </p:sp>
      <p:sp>
        <p:nvSpPr>
          <p:cNvPr id="3" name="Footer Placeholder 2">
            <a:extLst>
              <a:ext uri="{FF2B5EF4-FFF2-40B4-BE49-F238E27FC236}">
                <a16:creationId xmlns:a16="http://schemas.microsoft.com/office/drawing/2014/main" id="{29FCD016-321D-8956-AB48-67B1C66827BA}"/>
              </a:ext>
            </a:extLst>
          </p:cNvPr>
          <p:cNvSpPr>
            <a:spLocks noGrp="1"/>
          </p:cNvSpPr>
          <p:nvPr>
            <p:ph type="ftr" sz="quarter" idx="11"/>
          </p:nvPr>
        </p:nvSpPr>
        <p:spPr/>
        <p:txBody>
          <a:bodyPr/>
          <a:lstStyle/>
          <a:p>
            <a:endParaRPr lang="en-RO"/>
          </a:p>
        </p:txBody>
      </p:sp>
      <p:sp>
        <p:nvSpPr>
          <p:cNvPr id="4" name="Slide Number Placeholder 3">
            <a:extLst>
              <a:ext uri="{FF2B5EF4-FFF2-40B4-BE49-F238E27FC236}">
                <a16:creationId xmlns:a16="http://schemas.microsoft.com/office/drawing/2014/main" id="{27EEA407-EE66-734D-7309-73C6158EB309}"/>
              </a:ext>
            </a:extLst>
          </p:cNvPr>
          <p:cNvSpPr>
            <a:spLocks noGrp="1"/>
          </p:cNvSpPr>
          <p:nvPr>
            <p:ph type="sldNum" sz="quarter" idx="12"/>
          </p:nvPr>
        </p:nvSpPr>
        <p:spPr/>
        <p:txBody>
          <a:bodyPr/>
          <a:lstStyle/>
          <a:p>
            <a:fld id="{F48DA184-C769-C541-BB45-CE16DDB68379}" type="slidenum">
              <a:rPr lang="en-RO" smtClean="0"/>
              <a:t>‹#›</a:t>
            </a:fld>
            <a:endParaRPr lang="en-RO"/>
          </a:p>
        </p:txBody>
      </p:sp>
    </p:spTree>
    <p:extLst>
      <p:ext uri="{BB962C8B-B14F-4D97-AF65-F5344CB8AC3E}">
        <p14:creationId xmlns:p14="http://schemas.microsoft.com/office/powerpoint/2010/main" val="9528119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6FFDEA-85F6-013E-5D1B-D4C6A0A79C3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RO"/>
          </a:p>
        </p:txBody>
      </p:sp>
      <p:sp>
        <p:nvSpPr>
          <p:cNvPr id="3" name="Content Placeholder 2">
            <a:extLst>
              <a:ext uri="{FF2B5EF4-FFF2-40B4-BE49-F238E27FC236}">
                <a16:creationId xmlns:a16="http://schemas.microsoft.com/office/drawing/2014/main" id="{575E6452-9823-A976-3000-C9B4580A12F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RO"/>
          </a:p>
        </p:txBody>
      </p:sp>
      <p:sp>
        <p:nvSpPr>
          <p:cNvPr id="4" name="Text Placeholder 3">
            <a:extLst>
              <a:ext uri="{FF2B5EF4-FFF2-40B4-BE49-F238E27FC236}">
                <a16:creationId xmlns:a16="http://schemas.microsoft.com/office/drawing/2014/main" id="{3CF6CB9D-F551-154A-E278-EBFE90065EA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C03545E-7830-D061-3F6E-24DAC373E3D7}"/>
              </a:ext>
            </a:extLst>
          </p:cNvPr>
          <p:cNvSpPr>
            <a:spLocks noGrp="1"/>
          </p:cNvSpPr>
          <p:nvPr>
            <p:ph type="dt" sz="half" idx="10"/>
          </p:nvPr>
        </p:nvSpPr>
        <p:spPr/>
        <p:txBody>
          <a:bodyPr/>
          <a:lstStyle/>
          <a:p>
            <a:fld id="{A1D7167C-E7C7-BA4E-B2EC-DC76311F951D}" type="datetimeFigureOut">
              <a:rPr lang="en-RO" smtClean="0"/>
              <a:t>24.02.2026</a:t>
            </a:fld>
            <a:endParaRPr lang="en-RO"/>
          </a:p>
        </p:txBody>
      </p:sp>
      <p:sp>
        <p:nvSpPr>
          <p:cNvPr id="6" name="Footer Placeholder 5">
            <a:extLst>
              <a:ext uri="{FF2B5EF4-FFF2-40B4-BE49-F238E27FC236}">
                <a16:creationId xmlns:a16="http://schemas.microsoft.com/office/drawing/2014/main" id="{065F685A-5E05-9242-0533-4FEA9F4E0651}"/>
              </a:ext>
            </a:extLst>
          </p:cNvPr>
          <p:cNvSpPr>
            <a:spLocks noGrp="1"/>
          </p:cNvSpPr>
          <p:nvPr>
            <p:ph type="ftr" sz="quarter" idx="11"/>
          </p:nvPr>
        </p:nvSpPr>
        <p:spPr/>
        <p:txBody>
          <a:bodyPr/>
          <a:lstStyle/>
          <a:p>
            <a:endParaRPr lang="en-RO"/>
          </a:p>
        </p:txBody>
      </p:sp>
      <p:sp>
        <p:nvSpPr>
          <p:cNvPr id="7" name="Slide Number Placeholder 6">
            <a:extLst>
              <a:ext uri="{FF2B5EF4-FFF2-40B4-BE49-F238E27FC236}">
                <a16:creationId xmlns:a16="http://schemas.microsoft.com/office/drawing/2014/main" id="{C64FA53D-C659-08BB-FD8D-B1A5538FC61C}"/>
              </a:ext>
            </a:extLst>
          </p:cNvPr>
          <p:cNvSpPr>
            <a:spLocks noGrp="1"/>
          </p:cNvSpPr>
          <p:nvPr>
            <p:ph type="sldNum" sz="quarter" idx="12"/>
          </p:nvPr>
        </p:nvSpPr>
        <p:spPr/>
        <p:txBody>
          <a:bodyPr/>
          <a:lstStyle/>
          <a:p>
            <a:fld id="{F48DA184-C769-C541-BB45-CE16DDB68379}" type="slidenum">
              <a:rPr lang="en-RO" smtClean="0"/>
              <a:t>‹#›</a:t>
            </a:fld>
            <a:endParaRPr lang="en-RO"/>
          </a:p>
        </p:txBody>
      </p:sp>
    </p:spTree>
    <p:extLst>
      <p:ext uri="{BB962C8B-B14F-4D97-AF65-F5344CB8AC3E}">
        <p14:creationId xmlns:p14="http://schemas.microsoft.com/office/powerpoint/2010/main" val="90254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49E4AF-8C19-46B4-425F-3DF95D2CC8D6}"/>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RO"/>
          </a:p>
        </p:txBody>
      </p:sp>
      <p:sp>
        <p:nvSpPr>
          <p:cNvPr id="3" name="Picture Placeholder 2">
            <a:extLst>
              <a:ext uri="{FF2B5EF4-FFF2-40B4-BE49-F238E27FC236}">
                <a16:creationId xmlns:a16="http://schemas.microsoft.com/office/drawing/2014/main" id="{8AA7F313-4350-C48D-D44F-379C230E6DF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RO"/>
          </a:p>
        </p:txBody>
      </p:sp>
      <p:sp>
        <p:nvSpPr>
          <p:cNvPr id="4" name="Text Placeholder 3">
            <a:extLst>
              <a:ext uri="{FF2B5EF4-FFF2-40B4-BE49-F238E27FC236}">
                <a16:creationId xmlns:a16="http://schemas.microsoft.com/office/drawing/2014/main" id="{EE7F073F-504F-B72C-1F6E-2016E32F8B4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B57A0CA-C9DB-5244-4DA7-E6BAA1EC659A}"/>
              </a:ext>
            </a:extLst>
          </p:cNvPr>
          <p:cNvSpPr>
            <a:spLocks noGrp="1"/>
          </p:cNvSpPr>
          <p:nvPr>
            <p:ph type="dt" sz="half" idx="10"/>
          </p:nvPr>
        </p:nvSpPr>
        <p:spPr/>
        <p:txBody>
          <a:bodyPr/>
          <a:lstStyle/>
          <a:p>
            <a:fld id="{A1D7167C-E7C7-BA4E-B2EC-DC76311F951D}" type="datetimeFigureOut">
              <a:rPr lang="en-RO" smtClean="0"/>
              <a:t>24.02.2026</a:t>
            </a:fld>
            <a:endParaRPr lang="en-RO"/>
          </a:p>
        </p:txBody>
      </p:sp>
      <p:sp>
        <p:nvSpPr>
          <p:cNvPr id="6" name="Footer Placeholder 5">
            <a:extLst>
              <a:ext uri="{FF2B5EF4-FFF2-40B4-BE49-F238E27FC236}">
                <a16:creationId xmlns:a16="http://schemas.microsoft.com/office/drawing/2014/main" id="{7A064E33-613B-F679-A1AE-E0A4858E66F9}"/>
              </a:ext>
            </a:extLst>
          </p:cNvPr>
          <p:cNvSpPr>
            <a:spLocks noGrp="1"/>
          </p:cNvSpPr>
          <p:nvPr>
            <p:ph type="ftr" sz="quarter" idx="11"/>
          </p:nvPr>
        </p:nvSpPr>
        <p:spPr/>
        <p:txBody>
          <a:bodyPr/>
          <a:lstStyle/>
          <a:p>
            <a:endParaRPr lang="en-RO"/>
          </a:p>
        </p:txBody>
      </p:sp>
      <p:sp>
        <p:nvSpPr>
          <p:cNvPr id="7" name="Slide Number Placeholder 6">
            <a:extLst>
              <a:ext uri="{FF2B5EF4-FFF2-40B4-BE49-F238E27FC236}">
                <a16:creationId xmlns:a16="http://schemas.microsoft.com/office/drawing/2014/main" id="{AEF785FD-2FD2-E933-83FA-976ABA1D4590}"/>
              </a:ext>
            </a:extLst>
          </p:cNvPr>
          <p:cNvSpPr>
            <a:spLocks noGrp="1"/>
          </p:cNvSpPr>
          <p:nvPr>
            <p:ph type="sldNum" sz="quarter" idx="12"/>
          </p:nvPr>
        </p:nvSpPr>
        <p:spPr/>
        <p:txBody>
          <a:bodyPr/>
          <a:lstStyle/>
          <a:p>
            <a:fld id="{F48DA184-C769-C541-BB45-CE16DDB68379}" type="slidenum">
              <a:rPr lang="en-RO" smtClean="0"/>
              <a:t>‹#›</a:t>
            </a:fld>
            <a:endParaRPr lang="en-RO"/>
          </a:p>
        </p:txBody>
      </p:sp>
    </p:spTree>
    <p:extLst>
      <p:ext uri="{BB962C8B-B14F-4D97-AF65-F5344CB8AC3E}">
        <p14:creationId xmlns:p14="http://schemas.microsoft.com/office/powerpoint/2010/main" val="20989720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DE7E7A-B3B6-6071-2E36-B83553E80A37}"/>
              </a:ext>
            </a:extLst>
          </p:cNvPr>
          <p:cNvSpPr>
            <a:spLocks noGrp="1"/>
          </p:cNvSpPr>
          <p:nvPr>
            <p:ph type="title"/>
          </p:nvPr>
        </p:nvSpPr>
        <p:spPr/>
        <p:txBody>
          <a:bodyPr/>
          <a:lstStyle/>
          <a:p>
            <a:r>
              <a:rPr lang="en-GB"/>
              <a:t>Click to edit Master title style</a:t>
            </a:r>
            <a:endParaRPr lang="en-RO"/>
          </a:p>
        </p:txBody>
      </p:sp>
      <p:sp>
        <p:nvSpPr>
          <p:cNvPr id="3" name="Vertical Text Placeholder 2">
            <a:extLst>
              <a:ext uri="{FF2B5EF4-FFF2-40B4-BE49-F238E27FC236}">
                <a16:creationId xmlns:a16="http://schemas.microsoft.com/office/drawing/2014/main" id="{53B13BA1-CCEF-0BAA-E8B0-D24F594C2E0F}"/>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RO"/>
          </a:p>
        </p:txBody>
      </p:sp>
      <p:sp>
        <p:nvSpPr>
          <p:cNvPr id="4" name="Date Placeholder 3">
            <a:extLst>
              <a:ext uri="{FF2B5EF4-FFF2-40B4-BE49-F238E27FC236}">
                <a16:creationId xmlns:a16="http://schemas.microsoft.com/office/drawing/2014/main" id="{ECEF066D-751C-253B-E982-45664B5981AD}"/>
              </a:ext>
            </a:extLst>
          </p:cNvPr>
          <p:cNvSpPr>
            <a:spLocks noGrp="1"/>
          </p:cNvSpPr>
          <p:nvPr>
            <p:ph type="dt" sz="half" idx="10"/>
          </p:nvPr>
        </p:nvSpPr>
        <p:spPr/>
        <p:txBody>
          <a:bodyPr/>
          <a:lstStyle/>
          <a:p>
            <a:fld id="{A1D7167C-E7C7-BA4E-B2EC-DC76311F951D}" type="datetimeFigureOut">
              <a:rPr lang="en-RO" smtClean="0"/>
              <a:t>24.02.2026</a:t>
            </a:fld>
            <a:endParaRPr lang="en-RO"/>
          </a:p>
        </p:txBody>
      </p:sp>
      <p:sp>
        <p:nvSpPr>
          <p:cNvPr id="5" name="Footer Placeholder 4">
            <a:extLst>
              <a:ext uri="{FF2B5EF4-FFF2-40B4-BE49-F238E27FC236}">
                <a16:creationId xmlns:a16="http://schemas.microsoft.com/office/drawing/2014/main" id="{4FD69A10-CE0B-5386-5A8E-316689971A3F}"/>
              </a:ext>
            </a:extLst>
          </p:cNvPr>
          <p:cNvSpPr>
            <a:spLocks noGrp="1"/>
          </p:cNvSpPr>
          <p:nvPr>
            <p:ph type="ftr" sz="quarter" idx="11"/>
          </p:nvPr>
        </p:nvSpPr>
        <p:spPr/>
        <p:txBody>
          <a:bodyPr/>
          <a:lstStyle/>
          <a:p>
            <a:endParaRPr lang="en-RO"/>
          </a:p>
        </p:txBody>
      </p:sp>
      <p:sp>
        <p:nvSpPr>
          <p:cNvPr id="6" name="Slide Number Placeholder 5">
            <a:extLst>
              <a:ext uri="{FF2B5EF4-FFF2-40B4-BE49-F238E27FC236}">
                <a16:creationId xmlns:a16="http://schemas.microsoft.com/office/drawing/2014/main" id="{2D14CCFE-1135-9339-7058-86991116847A}"/>
              </a:ext>
            </a:extLst>
          </p:cNvPr>
          <p:cNvSpPr>
            <a:spLocks noGrp="1"/>
          </p:cNvSpPr>
          <p:nvPr>
            <p:ph type="sldNum" sz="quarter" idx="12"/>
          </p:nvPr>
        </p:nvSpPr>
        <p:spPr/>
        <p:txBody>
          <a:bodyPr/>
          <a:lstStyle/>
          <a:p>
            <a:fld id="{F48DA184-C769-C541-BB45-CE16DDB68379}" type="slidenum">
              <a:rPr lang="en-RO" smtClean="0"/>
              <a:t>‹#›</a:t>
            </a:fld>
            <a:endParaRPr lang="en-RO"/>
          </a:p>
        </p:txBody>
      </p:sp>
    </p:spTree>
    <p:extLst>
      <p:ext uri="{BB962C8B-B14F-4D97-AF65-F5344CB8AC3E}">
        <p14:creationId xmlns:p14="http://schemas.microsoft.com/office/powerpoint/2010/main" val="254393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0CF4ABC-7D55-7ED6-4974-5D8DC220D854}"/>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RO"/>
          </a:p>
        </p:txBody>
      </p:sp>
      <p:sp>
        <p:nvSpPr>
          <p:cNvPr id="3" name="Vertical Text Placeholder 2">
            <a:extLst>
              <a:ext uri="{FF2B5EF4-FFF2-40B4-BE49-F238E27FC236}">
                <a16:creationId xmlns:a16="http://schemas.microsoft.com/office/drawing/2014/main" id="{2E3CB2D7-F21A-F43C-DA97-6F5F513D448E}"/>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RO"/>
          </a:p>
        </p:txBody>
      </p:sp>
      <p:sp>
        <p:nvSpPr>
          <p:cNvPr id="4" name="Date Placeholder 3">
            <a:extLst>
              <a:ext uri="{FF2B5EF4-FFF2-40B4-BE49-F238E27FC236}">
                <a16:creationId xmlns:a16="http://schemas.microsoft.com/office/drawing/2014/main" id="{EA0BF9EA-BBF7-3558-5C82-7F70E16766EE}"/>
              </a:ext>
            </a:extLst>
          </p:cNvPr>
          <p:cNvSpPr>
            <a:spLocks noGrp="1"/>
          </p:cNvSpPr>
          <p:nvPr>
            <p:ph type="dt" sz="half" idx="10"/>
          </p:nvPr>
        </p:nvSpPr>
        <p:spPr/>
        <p:txBody>
          <a:bodyPr/>
          <a:lstStyle/>
          <a:p>
            <a:fld id="{A1D7167C-E7C7-BA4E-B2EC-DC76311F951D}" type="datetimeFigureOut">
              <a:rPr lang="en-RO" smtClean="0"/>
              <a:t>24.02.2026</a:t>
            </a:fld>
            <a:endParaRPr lang="en-RO"/>
          </a:p>
        </p:txBody>
      </p:sp>
      <p:sp>
        <p:nvSpPr>
          <p:cNvPr id="5" name="Footer Placeholder 4">
            <a:extLst>
              <a:ext uri="{FF2B5EF4-FFF2-40B4-BE49-F238E27FC236}">
                <a16:creationId xmlns:a16="http://schemas.microsoft.com/office/drawing/2014/main" id="{A938256F-0CAD-3960-6C16-26642208F90D}"/>
              </a:ext>
            </a:extLst>
          </p:cNvPr>
          <p:cNvSpPr>
            <a:spLocks noGrp="1"/>
          </p:cNvSpPr>
          <p:nvPr>
            <p:ph type="ftr" sz="quarter" idx="11"/>
          </p:nvPr>
        </p:nvSpPr>
        <p:spPr/>
        <p:txBody>
          <a:bodyPr/>
          <a:lstStyle/>
          <a:p>
            <a:endParaRPr lang="en-RO"/>
          </a:p>
        </p:txBody>
      </p:sp>
      <p:sp>
        <p:nvSpPr>
          <p:cNvPr id="6" name="Slide Number Placeholder 5">
            <a:extLst>
              <a:ext uri="{FF2B5EF4-FFF2-40B4-BE49-F238E27FC236}">
                <a16:creationId xmlns:a16="http://schemas.microsoft.com/office/drawing/2014/main" id="{2D4F28A6-76D3-1C16-ED27-B9605FF33796}"/>
              </a:ext>
            </a:extLst>
          </p:cNvPr>
          <p:cNvSpPr>
            <a:spLocks noGrp="1"/>
          </p:cNvSpPr>
          <p:nvPr>
            <p:ph type="sldNum" sz="quarter" idx="12"/>
          </p:nvPr>
        </p:nvSpPr>
        <p:spPr/>
        <p:txBody>
          <a:bodyPr/>
          <a:lstStyle/>
          <a:p>
            <a:fld id="{F48DA184-C769-C541-BB45-CE16DDB68379}" type="slidenum">
              <a:rPr lang="en-RO" smtClean="0"/>
              <a:t>‹#›</a:t>
            </a:fld>
            <a:endParaRPr lang="en-RO"/>
          </a:p>
        </p:txBody>
      </p:sp>
    </p:spTree>
    <p:extLst>
      <p:ext uri="{BB962C8B-B14F-4D97-AF65-F5344CB8AC3E}">
        <p14:creationId xmlns:p14="http://schemas.microsoft.com/office/powerpoint/2010/main" val="27306133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8BFE66C-1B44-68F5-5247-FF4FDEA021D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RO"/>
          </a:p>
        </p:txBody>
      </p:sp>
      <p:sp>
        <p:nvSpPr>
          <p:cNvPr id="3" name="Text Placeholder 2">
            <a:extLst>
              <a:ext uri="{FF2B5EF4-FFF2-40B4-BE49-F238E27FC236}">
                <a16:creationId xmlns:a16="http://schemas.microsoft.com/office/drawing/2014/main" id="{D04F7886-E730-667D-751E-ED4879E48A0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RO"/>
          </a:p>
        </p:txBody>
      </p:sp>
      <p:sp>
        <p:nvSpPr>
          <p:cNvPr id="4" name="Date Placeholder 3">
            <a:extLst>
              <a:ext uri="{FF2B5EF4-FFF2-40B4-BE49-F238E27FC236}">
                <a16:creationId xmlns:a16="http://schemas.microsoft.com/office/drawing/2014/main" id="{B80467B6-854C-ACCD-5FDA-B1F10B3276B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1D7167C-E7C7-BA4E-B2EC-DC76311F951D}" type="datetimeFigureOut">
              <a:rPr lang="en-RO" smtClean="0"/>
              <a:t>24.02.2026</a:t>
            </a:fld>
            <a:endParaRPr lang="en-RO"/>
          </a:p>
        </p:txBody>
      </p:sp>
      <p:sp>
        <p:nvSpPr>
          <p:cNvPr id="5" name="Footer Placeholder 4">
            <a:extLst>
              <a:ext uri="{FF2B5EF4-FFF2-40B4-BE49-F238E27FC236}">
                <a16:creationId xmlns:a16="http://schemas.microsoft.com/office/drawing/2014/main" id="{49808ACC-FBA6-587D-6E46-9866A57B85D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RO"/>
          </a:p>
        </p:txBody>
      </p:sp>
      <p:sp>
        <p:nvSpPr>
          <p:cNvPr id="6" name="Slide Number Placeholder 5">
            <a:extLst>
              <a:ext uri="{FF2B5EF4-FFF2-40B4-BE49-F238E27FC236}">
                <a16:creationId xmlns:a16="http://schemas.microsoft.com/office/drawing/2014/main" id="{36F568B4-F223-0E39-F5BD-F2CEB565F0F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48DA184-C769-C541-BB45-CE16DDB68379}" type="slidenum">
              <a:rPr lang="en-RO" smtClean="0"/>
              <a:t>‹#›</a:t>
            </a:fld>
            <a:endParaRPr lang="en-RO"/>
          </a:p>
        </p:txBody>
      </p:sp>
    </p:spTree>
    <p:extLst>
      <p:ext uri="{BB962C8B-B14F-4D97-AF65-F5344CB8AC3E}">
        <p14:creationId xmlns:p14="http://schemas.microsoft.com/office/powerpoint/2010/main" val="26648765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R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9FD939C-450C-0F50-7780-64840D593C54}"/>
              </a:ext>
            </a:extLst>
          </p:cNvPr>
          <p:cNvPicPr>
            <a:picLocks noChangeAspect="1"/>
          </p:cNvPicPr>
          <p:nvPr/>
        </p:nvPicPr>
        <p:blipFill>
          <a:blip r:embed="rId2"/>
          <a:stretch>
            <a:fillRect/>
          </a:stretch>
        </p:blipFill>
        <p:spPr>
          <a:xfrm>
            <a:off x="0" y="0"/>
            <a:ext cx="12192000" cy="6858000"/>
          </a:xfrm>
          <a:prstGeom prst="rect">
            <a:avLst/>
          </a:prstGeom>
        </p:spPr>
      </p:pic>
      <p:sp>
        <p:nvSpPr>
          <p:cNvPr id="3" name="Subtitle 2">
            <a:extLst>
              <a:ext uri="{FF2B5EF4-FFF2-40B4-BE49-F238E27FC236}">
                <a16:creationId xmlns:a16="http://schemas.microsoft.com/office/drawing/2014/main" id="{E8199074-F88D-090F-2EB5-F0036B4E06DB}"/>
              </a:ext>
            </a:extLst>
          </p:cNvPr>
          <p:cNvSpPr>
            <a:spLocks noGrp="1"/>
          </p:cNvSpPr>
          <p:nvPr>
            <p:ph type="subTitle" idx="1"/>
          </p:nvPr>
        </p:nvSpPr>
        <p:spPr>
          <a:xfrm>
            <a:off x="662152" y="3581016"/>
            <a:ext cx="4035972" cy="2546515"/>
          </a:xfrm>
        </p:spPr>
        <p:txBody>
          <a:bodyPr>
            <a:normAutofit/>
          </a:bodyPr>
          <a:lstStyle/>
          <a:p>
            <a:pPr algn="l"/>
            <a:r>
              <a:rPr lang="en-RO" sz="3600" b="1" dirty="0">
                <a:solidFill>
                  <a:schemeClr val="bg1"/>
                </a:solidFill>
              </a:rPr>
              <a:t>Document title here and here and here and here</a:t>
            </a:r>
          </a:p>
        </p:txBody>
      </p:sp>
    </p:spTree>
    <p:extLst>
      <p:ext uri="{BB962C8B-B14F-4D97-AF65-F5344CB8AC3E}">
        <p14:creationId xmlns:p14="http://schemas.microsoft.com/office/powerpoint/2010/main" val="37909265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5174C89C-CC92-64FB-F14D-AE56B12B12CB}"/>
              </a:ext>
            </a:extLst>
          </p:cNvPr>
          <p:cNvPicPr>
            <a:picLocks noChangeAspect="1"/>
          </p:cNvPicPr>
          <p:nvPr/>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A16A9FC9-ECD6-D3DC-1128-F3B67BDF484F}"/>
              </a:ext>
            </a:extLst>
          </p:cNvPr>
          <p:cNvSpPr>
            <a:spLocks noGrp="1"/>
          </p:cNvSpPr>
          <p:nvPr>
            <p:ph type="title"/>
          </p:nvPr>
        </p:nvSpPr>
        <p:spPr>
          <a:xfrm>
            <a:off x="651641" y="578069"/>
            <a:ext cx="10846676" cy="5234152"/>
          </a:xfrm>
        </p:spPr>
        <p:txBody>
          <a:bodyPr anchor="t">
            <a:noAutofit/>
          </a:bodyPr>
          <a:lstStyle/>
          <a:p>
            <a:pPr>
              <a:spcAft>
                <a:spcPts val="1125"/>
              </a:spcAft>
            </a:pPr>
            <a:r>
              <a:rPr lang="en-GB" sz="3600" b="1" i="0" dirty="0">
                <a:solidFill>
                  <a:srgbClr val="000000"/>
                </a:solidFill>
                <a:effectLst/>
                <a:latin typeface="+mn-lt"/>
              </a:rPr>
              <a:t>Lorem ipsum </a:t>
            </a:r>
            <a:r>
              <a:rPr lang="en-GB" sz="3600" b="1" i="0" dirty="0" err="1">
                <a:solidFill>
                  <a:srgbClr val="000000"/>
                </a:solidFill>
                <a:effectLst/>
                <a:latin typeface="+mn-lt"/>
              </a:rPr>
              <a:t>dolor</a:t>
            </a:r>
            <a:r>
              <a:rPr lang="en-GB" sz="3600" b="1" i="0" dirty="0">
                <a:solidFill>
                  <a:srgbClr val="000000"/>
                </a:solidFill>
                <a:effectLst/>
                <a:latin typeface="+mn-lt"/>
              </a:rPr>
              <a:t> sit </a:t>
            </a:r>
            <a:r>
              <a:rPr lang="en-GB" sz="3600" b="1" i="0" dirty="0" err="1">
                <a:solidFill>
                  <a:srgbClr val="000000"/>
                </a:solidFill>
                <a:effectLst/>
                <a:latin typeface="+mn-lt"/>
              </a:rPr>
              <a:t>amet</a:t>
            </a:r>
            <a:r>
              <a:rPr lang="en-GB" sz="3600" b="1" dirty="0">
                <a:solidFill>
                  <a:srgbClr val="000000"/>
                </a:solidFill>
                <a:latin typeface="+mn-lt"/>
              </a:rPr>
              <a:t>.</a:t>
            </a:r>
            <a:br>
              <a:rPr lang="en-GB" sz="2800" dirty="0">
                <a:solidFill>
                  <a:srgbClr val="000000"/>
                </a:solidFill>
                <a:latin typeface="+mn-lt"/>
              </a:rPr>
            </a:br>
            <a:br>
              <a:rPr lang="en-GB" sz="2800" dirty="0">
                <a:solidFill>
                  <a:srgbClr val="000000"/>
                </a:solidFill>
                <a:latin typeface="+mn-lt"/>
              </a:rPr>
            </a:br>
            <a:r>
              <a:rPr lang="en-GB" sz="2800" b="0" i="0" dirty="0" err="1">
                <a:solidFill>
                  <a:srgbClr val="000000"/>
                </a:solidFill>
                <a:effectLst/>
                <a:latin typeface="+mn-lt"/>
              </a:rPr>
              <a:t>Consectetur</a:t>
            </a:r>
            <a:r>
              <a:rPr lang="en-GB" sz="2800" b="0" i="0" dirty="0">
                <a:solidFill>
                  <a:srgbClr val="000000"/>
                </a:solidFill>
                <a:effectLst/>
                <a:latin typeface="+mn-lt"/>
              </a:rPr>
              <a:t> </a:t>
            </a:r>
            <a:r>
              <a:rPr lang="en-GB" sz="2800" b="0" i="0" dirty="0" err="1">
                <a:solidFill>
                  <a:srgbClr val="000000"/>
                </a:solidFill>
                <a:effectLst/>
                <a:latin typeface="+mn-lt"/>
              </a:rPr>
              <a:t>adipiscing</a:t>
            </a:r>
            <a:r>
              <a:rPr lang="en-GB" sz="2800" b="0" i="0" dirty="0">
                <a:solidFill>
                  <a:srgbClr val="000000"/>
                </a:solidFill>
                <a:effectLst/>
                <a:latin typeface="+mn-lt"/>
              </a:rPr>
              <a:t> </a:t>
            </a:r>
            <a:r>
              <a:rPr lang="en-GB" sz="2800" b="0" i="0" dirty="0" err="1">
                <a:solidFill>
                  <a:srgbClr val="000000"/>
                </a:solidFill>
                <a:effectLst/>
                <a:latin typeface="+mn-lt"/>
              </a:rPr>
              <a:t>elit</a:t>
            </a:r>
            <a:r>
              <a:rPr lang="en-GB" sz="2800" b="0" i="0" dirty="0">
                <a:solidFill>
                  <a:srgbClr val="000000"/>
                </a:solidFill>
                <a:effectLst/>
                <a:latin typeface="+mn-lt"/>
              </a:rPr>
              <a:t>. Cras </a:t>
            </a:r>
            <a:r>
              <a:rPr lang="en-GB" sz="2800" b="0" i="0" dirty="0" err="1">
                <a:solidFill>
                  <a:srgbClr val="000000"/>
                </a:solidFill>
                <a:effectLst/>
                <a:latin typeface="+mn-lt"/>
              </a:rPr>
              <a:t>risus</a:t>
            </a:r>
            <a:r>
              <a:rPr lang="en-GB" sz="2800" b="0" i="0" dirty="0">
                <a:solidFill>
                  <a:srgbClr val="000000"/>
                </a:solidFill>
                <a:effectLst/>
                <a:latin typeface="+mn-lt"/>
              </a:rPr>
              <a:t> </a:t>
            </a:r>
            <a:r>
              <a:rPr lang="en-GB" sz="2800" b="0" i="0" dirty="0" err="1">
                <a:solidFill>
                  <a:srgbClr val="000000"/>
                </a:solidFill>
                <a:effectLst/>
                <a:latin typeface="+mn-lt"/>
              </a:rPr>
              <a:t>sem</a:t>
            </a:r>
            <a:r>
              <a:rPr lang="en-GB" sz="2800" b="0" i="0" dirty="0">
                <a:solidFill>
                  <a:srgbClr val="000000"/>
                </a:solidFill>
                <a:effectLst/>
                <a:latin typeface="+mn-lt"/>
              </a:rPr>
              <a:t>, vestibulum </a:t>
            </a:r>
            <a:r>
              <a:rPr lang="en-GB" sz="2800" b="0" i="0" dirty="0" err="1">
                <a:solidFill>
                  <a:srgbClr val="000000"/>
                </a:solidFill>
                <a:effectLst/>
                <a:latin typeface="+mn-lt"/>
              </a:rPr>
              <a:t>ut</a:t>
            </a:r>
            <a:r>
              <a:rPr lang="en-GB" sz="2800" b="0" i="0" dirty="0">
                <a:solidFill>
                  <a:srgbClr val="000000"/>
                </a:solidFill>
                <a:effectLst/>
                <a:latin typeface="+mn-lt"/>
              </a:rPr>
              <a:t> </a:t>
            </a:r>
            <a:r>
              <a:rPr lang="en-GB" sz="2800" b="0" i="0" dirty="0" err="1">
                <a:solidFill>
                  <a:srgbClr val="000000"/>
                </a:solidFill>
                <a:effectLst/>
                <a:latin typeface="+mn-lt"/>
              </a:rPr>
              <a:t>tincidunt</a:t>
            </a:r>
            <a:r>
              <a:rPr lang="en-GB" sz="2800" b="0" i="0" dirty="0">
                <a:solidFill>
                  <a:srgbClr val="000000"/>
                </a:solidFill>
                <a:effectLst/>
                <a:latin typeface="+mn-lt"/>
              </a:rPr>
              <a:t> non, pharetra </a:t>
            </a:r>
            <a:r>
              <a:rPr lang="en-GB" sz="2800" b="0" i="0" dirty="0" err="1">
                <a:solidFill>
                  <a:srgbClr val="000000"/>
                </a:solidFill>
                <a:effectLst/>
                <a:latin typeface="+mn-lt"/>
              </a:rPr>
              <a:t>eget</a:t>
            </a:r>
            <a:r>
              <a:rPr lang="en-GB" sz="2800" b="0" i="0" dirty="0">
                <a:solidFill>
                  <a:srgbClr val="000000"/>
                </a:solidFill>
                <a:effectLst/>
                <a:latin typeface="+mn-lt"/>
              </a:rPr>
              <a:t> </a:t>
            </a:r>
            <a:r>
              <a:rPr lang="en-GB" sz="2800" b="0" i="0" dirty="0" err="1">
                <a:solidFill>
                  <a:srgbClr val="000000"/>
                </a:solidFill>
                <a:effectLst/>
                <a:latin typeface="+mn-lt"/>
              </a:rPr>
              <a:t>velit</a:t>
            </a:r>
            <a:r>
              <a:rPr lang="en-GB" sz="2800" b="0" i="0" dirty="0">
                <a:solidFill>
                  <a:srgbClr val="000000"/>
                </a:solidFill>
                <a:effectLst/>
                <a:latin typeface="+mn-lt"/>
              </a:rPr>
              <a:t>. </a:t>
            </a:r>
            <a:r>
              <a:rPr lang="en-GB" sz="2800" b="0" i="0" dirty="0" err="1">
                <a:solidFill>
                  <a:srgbClr val="000000"/>
                </a:solidFill>
                <a:effectLst/>
                <a:latin typeface="+mn-lt"/>
              </a:rPr>
              <a:t>Etiam</a:t>
            </a:r>
            <a:r>
              <a:rPr lang="en-GB" sz="2800" b="0" i="0" dirty="0">
                <a:solidFill>
                  <a:srgbClr val="000000"/>
                </a:solidFill>
                <a:effectLst/>
                <a:latin typeface="+mn-lt"/>
              </a:rPr>
              <a:t> </a:t>
            </a:r>
            <a:r>
              <a:rPr lang="en-GB" sz="2800" b="0" i="0" dirty="0" err="1">
                <a:solidFill>
                  <a:srgbClr val="000000"/>
                </a:solidFill>
                <a:effectLst/>
                <a:latin typeface="+mn-lt"/>
              </a:rPr>
              <a:t>quis</a:t>
            </a:r>
            <a:r>
              <a:rPr lang="en-GB" sz="2800" b="0" i="0" dirty="0">
                <a:solidFill>
                  <a:srgbClr val="000000"/>
                </a:solidFill>
                <a:effectLst/>
                <a:latin typeface="+mn-lt"/>
              </a:rPr>
              <a:t> </a:t>
            </a:r>
            <a:r>
              <a:rPr lang="en-GB" sz="2800" b="0" i="0" dirty="0" err="1">
                <a:solidFill>
                  <a:srgbClr val="000000"/>
                </a:solidFill>
                <a:effectLst/>
                <a:latin typeface="+mn-lt"/>
              </a:rPr>
              <a:t>arcu</a:t>
            </a:r>
            <a:r>
              <a:rPr lang="en-GB" sz="2800" b="0" i="0" dirty="0">
                <a:solidFill>
                  <a:srgbClr val="000000"/>
                </a:solidFill>
                <a:effectLst/>
                <a:latin typeface="+mn-lt"/>
              </a:rPr>
              <a:t> </a:t>
            </a:r>
            <a:r>
              <a:rPr lang="en-GB" sz="2800" b="0" i="0" dirty="0" err="1">
                <a:solidFill>
                  <a:srgbClr val="000000"/>
                </a:solidFill>
                <a:effectLst/>
                <a:latin typeface="+mn-lt"/>
              </a:rPr>
              <a:t>eu</a:t>
            </a:r>
            <a:r>
              <a:rPr lang="en-GB" sz="2800" b="0" i="0" dirty="0">
                <a:solidFill>
                  <a:srgbClr val="000000"/>
                </a:solidFill>
                <a:effectLst/>
                <a:latin typeface="+mn-lt"/>
              </a:rPr>
              <a:t> ante </a:t>
            </a:r>
            <a:r>
              <a:rPr lang="en-GB" sz="2800" b="0" i="0" dirty="0" err="1">
                <a:solidFill>
                  <a:srgbClr val="000000"/>
                </a:solidFill>
                <a:effectLst/>
                <a:latin typeface="+mn-lt"/>
              </a:rPr>
              <a:t>venenatis</a:t>
            </a:r>
            <a:r>
              <a:rPr lang="en-GB" sz="2800" b="0" i="0" dirty="0">
                <a:solidFill>
                  <a:srgbClr val="000000"/>
                </a:solidFill>
                <a:effectLst/>
                <a:latin typeface="+mn-lt"/>
              </a:rPr>
              <a:t> </a:t>
            </a:r>
            <a:r>
              <a:rPr lang="en-GB" sz="2800" b="0" i="0" dirty="0" err="1">
                <a:solidFill>
                  <a:srgbClr val="000000"/>
                </a:solidFill>
                <a:effectLst/>
                <a:latin typeface="+mn-lt"/>
              </a:rPr>
              <a:t>aliquam</a:t>
            </a:r>
            <a:r>
              <a:rPr lang="en-GB" sz="2800" b="0" i="0" dirty="0">
                <a:solidFill>
                  <a:srgbClr val="000000"/>
                </a:solidFill>
                <a:effectLst/>
                <a:latin typeface="+mn-lt"/>
              </a:rPr>
              <a:t>. </a:t>
            </a:r>
            <a:r>
              <a:rPr lang="en-GB" sz="2800" b="0" i="0" dirty="0" err="1">
                <a:solidFill>
                  <a:srgbClr val="000000"/>
                </a:solidFill>
                <a:effectLst/>
                <a:latin typeface="+mn-lt"/>
              </a:rPr>
              <a:t>Etiam</a:t>
            </a:r>
            <a:r>
              <a:rPr lang="en-GB" sz="2800" b="0" i="0" dirty="0">
                <a:solidFill>
                  <a:srgbClr val="000000"/>
                </a:solidFill>
                <a:effectLst/>
                <a:latin typeface="+mn-lt"/>
              </a:rPr>
              <a:t> </a:t>
            </a:r>
            <a:r>
              <a:rPr lang="en-GB" sz="2800" b="0" i="0" dirty="0" err="1">
                <a:solidFill>
                  <a:srgbClr val="000000"/>
                </a:solidFill>
                <a:effectLst/>
                <a:latin typeface="+mn-lt"/>
              </a:rPr>
              <a:t>hendrerit</a:t>
            </a:r>
            <a:r>
              <a:rPr lang="en-GB" sz="2800" b="0" i="0" dirty="0">
                <a:solidFill>
                  <a:srgbClr val="000000"/>
                </a:solidFill>
                <a:effectLst/>
                <a:latin typeface="+mn-lt"/>
              </a:rPr>
              <a:t> </a:t>
            </a:r>
            <a:r>
              <a:rPr lang="en-GB" sz="2800" b="0" i="0" dirty="0" err="1">
                <a:solidFill>
                  <a:srgbClr val="000000"/>
                </a:solidFill>
                <a:effectLst/>
                <a:latin typeface="+mn-lt"/>
              </a:rPr>
              <a:t>odio</a:t>
            </a:r>
            <a:r>
              <a:rPr lang="en-GB" sz="2800" b="0" i="0" dirty="0">
                <a:solidFill>
                  <a:srgbClr val="000000"/>
                </a:solidFill>
                <a:effectLst/>
                <a:latin typeface="+mn-lt"/>
              </a:rPr>
              <a:t> </a:t>
            </a:r>
            <a:r>
              <a:rPr lang="en-GB" sz="2800" b="0" i="0" dirty="0" err="1">
                <a:solidFill>
                  <a:srgbClr val="000000"/>
                </a:solidFill>
                <a:effectLst/>
                <a:latin typeface="+mn-lt"/>
              </a:rPr>
              <a:t>vel</a:t>
            </a:r>
            <a:r>
              <a:rPr lang="en-GB" sz="2800" b="0" i="0" dirty="0">
                <a:solidFill>
                  <a:srgbClr val="000000"/>
                </a:solidFill>
                <a:effectLst/>
                <a:latin typeface="+mn-lt"/>
              </a:rPr>
              <a:t> </a:t>
            </a:r>
            <a:r>
              <a:rPr lang="en-GB" sz="2800" b="0" i="0" dirty="0" err="1">
                <a:solidFill>
                  <a:srgbClr val="000000"/>
                </a:solidFill>
                <a:effectLst/>
                <a:latin typeface="+mn-lt"/>
              </a:rPr>
              <a:t>vehicula</a:t>
            </a:r>
            <a:r>
              <a:rPr lang="en-GB" sz="2800" b="0" i="0" dirty="0">
                <a:solidFill>
                  <a:srgbClr val="000000"/>
                </a:solidFill>
                <a:effectLst/>
                <a:latin typeface="+mn-lt"/>
              </a:rPr>
              <a:t> </a:t>
            </a:r>
            <a:r>
              <a:rPr lang="en-GB" sz="2800" b="0" i="0" dirty="0" err="1">
                <a:solidFill>
                  <a:srgbClr val="000000"/>
                </a:solidFill>
                <a:effectLst/>
                <a:latin typeface="+mn-lt"/>
              </a:rPr>
              <a:t>placerat</a:t>
            </a:r>
            <a:r>
              <a:rPr lang="en-GB" sz="2800" b="0" i="0" dirty="0">
                <a:solidFill>
                  <a:srgbClr val="000000"/>
                </a:solidFill>
                <a:effectLst/>
                <a:latin typeface="+mn-lt"/>
              </a:rPr>
              <a:t>. Maecenas </a:t>
            </a:r>
            <a:r>
              <a:rPr lang="en-GB" sz="2800" b="0" i="0" dirty="0" err="1">
                <a:solidFill>
                  <a:srgbClr val="000000"/>
                </a:solidFill>
                <a:effectLst/>
                <a:latin typeface="+mn-lt"/>
              </a:rPr>
              <a:t>accumsan</a:t>
            </a:r>
            <a:r>
              <a:rPr lang="en-GB" sz="2800" b="0" i="0" dirty="0">
                <a:solidFill>
                  <a:srgbClr val="000000"/>
                </a:solidFill>
                <a:effectLst/>
                <a:latin typeface="+mn-lt"/>
              </a:rPr>
              <a:t> </a:t>
            </a:r>
            <a:r>
              <a:rPr lang="en-GB" sz="2800" b="0" i="0" dirty="0" err="1">
                <a:solidFill>
                  <a:srgbClr val="000000"/>
                </a:solidFill>
                <a:effectLst/>
                <a:latin typeface="+mn-lt"/>
              </a:rPr>
              <a:t>venenatis</a:t>
            </a:r>
            <a:r>
              <a:rPr lang="en-GB" sz="2800" b="0" i="0" dirty="0">
                <a:solidFill>
                  <a:srgbClr val="000000"/>
                </a:solidFill>
                <a:effectLst/>
                <a:latin typeface="+mn-lt"/>
              </a:rPr>
              <a:t> </a:t>
            </a:r>
            <a:r>
              <a:rPr lang="en-GB" sz="2800" b="0" i="0" dirty="0" err="1">
                <a:solidFill>
                  <a:srgbClr val="000000"/>
                </a:solidFill>
                <a:effectLst/>
                <a:latin typeface="+mn-lt"/>
              </a:rPr>
              <a:t>nunc</a:t>
            </a:r>
            <a:r>
              <a:rPr lang="en-GB" sz="2800" b="0" i="0" dirty="0">
                <a:solidFill>
                  <a:srgbClr val="000000"/>
                </a:solidFill>
                <a:effectLst/>
                <a:latin typeface="+mn-lt"/>
              </a:rPr>
              <a:t> </a:t>
            </a:r>
            <a:r>
              <a:rPr lang="en-GB" sz="2800" b="0" i="0" dirty="0" err="1">
                <a:solidFill>
                  <a:srgbClr val="000000"/>
                </a:solidFill>
                <a:effectLst/>
                <a:latin typeface="+mn-lt"/>
              </a:rPr>
              <a:t>sed</a:t>
            </a:r>
            <a:r>
              <a:rPr lang="en-GB" sz="2800" b="0" i="0" dirty="0">
                <a:solidFill>
                  <a:srgbClr val="000000"/>
                </a:solidFill>
                <a:effectLst/>
                <a:latin typeface="+mn-lt"/>
              </a:rPr>
              <a:t> </a:t>
            </a:r>
            <a:r>
              <a:rPr lang="en-GB" sz="2800" b="0" i="0" dirty="0" err="1">
                <a:solidFill>
                  <a:srgbClr val="000000"/>
                </a:solidFill>
                <a:effectLst/>
                <a:latin typeface="+mn-lt"/>
              </a:rPr>
              <a:t>sagittis</a:t>
            </a:r>
            <a:r>
              <a:rPr lang="en-GB" sz="2800" b="0" i="0" dirty="0">
                <a:solidFill>
                  <a:srgbClr val="000000"/>
                </a:solidFill>
                <a:effectLst/>
                <a:latin typeface="+mn-lt"/>
              </a:rPr>
              <a:t>. In </a:t>
            </a:r>
            <a:r>
              <a:rPr lang="en-GB" sz="2800" b="0" i="0" dirty="0" err="1">
                <a:solidFill>
                  <a:srgbClr val="000000"/>
                </a:solidFill>
                <a:effectLst/>
                <a:latin typeface="+mn-lt"/>
              </a:rPr>
              <a:t>dapibus</a:t>
            </a:r>
            <a:r>
              <a:rPr lang="en-GB" sz="2800" b="0" i="0" dirty="0">
                <a:solidFill>
                  <a:srgbClr val="000000"/>
                </a:solidFill>
                <a:effectLst/>
                <a:latin typeface="+mn-lt"/>
              </a:rPr>
              <a:t> porta </a:t>
            </a:r>
            <a:r>
              <a:rPr lang="en-GB" sz="2800" b="0" i="0" dirty="0" err="1">
                <a:solidFill>
                  <a:srgbClr val="000000"/>
                </a:solidFill>
                <a:effectLst/>
                <a:latin typeface="+mn-lt"/>
              </a:rPr>
              <a:t>tincidunt</a:t>
            </a:r>
            <a:r>
              <a:rPr lang="en-GB" sz="2800" b="0" i="0" dirty="0">
                <a:solidFill>
                  <a:srgbClr val="000000"/>
                </a:solidFill>
                <a:effectLst/>
                <a:latin typeface="+mn-lt"/>
              </a:rPr>
              <a:t>. Donec </a:t>
            </a:r>
            <a:r>
              <a:rPr lang="en-GB" sz="2800" b="0" i="0" dirty="0" err="1">
                <a:solidFill>
                  <a:srgbClr val="000000"/>
                </a:solidFill>
                <a:effectLst/>
                <a:latin typeface="+mn-lt"/>
              </a:rPr>
              <a:t>luctus</a:t>
            </a:r>
            <a:r>
              <a:rPr lang="en-GB" sz="2800" b="0" i="0" dirty="0">
                <a:solidFill>
                  <a:srgbClr val="000000"/>
                </a:solidFill>
                <a:effectLst/>
                <a:latin typeface="+mn-lt"/>
              </a:rPr>
              <a:t> </a:t>
            </a:r>
            <a:r>
              <a:rPr lang="en-GB" sz="2800" b="0" i="0" dirty="0" err="1">
                <a:solidFill>
                  <a:srgbClr val="000000"/>
                </a:solidFill>
                <a:effectLst/>
                <a:latin typeface="+mn-lt"/>
              </a:rPr>
              <a:t>tellus</a:t>
            </a:r>
            <a:r>
              <a:rPr lang="en-GB" sz="2800" b="0" i="0" dirty="0">
                <a:solidFill>
                  <a:srgbClr val="000000"/>
                </a:solidFill>
                <a:effectLst/>
                <a:latin typeface="+mn-lt"/>
              </a:rPr>
              <a:t> </a:t>
            </a:r>
            <a:r>
              <a:rPr lang="en-GB" sz="2800" b="0" i="0" dirty="0" err="1">
                <a:solidFill>
                  <a:srgbClr val="000000"/>
                </a:solidFill>
                <a:effectLst/>
                <a:latin typeface="+mn-lt"/>
              </a:rPr>
              <a:t>leo</a:t>
            </a:r>
            <a:r>
              <a:rPr lang="en-GB" sz="2800" b="0" i="0" dirty="0">
                <a:solidFill>
                  <a:srgbClr val="000000"/>
                </a:solidFill>
                <a:effectLst/>
                <a:latin typeface="+mn-lt"/>
              </a:rPr>
              <a:t>, at </a:t>
            </a:r>
            <a:r>
              <a:rPr lang="en-GB" sz="2800" b="0" i="0" dirty="0" err="1">
                <a:solidFill>
                  <a:srgbClr val="000000"/>
                </a:solidFill>
                <a:effectLst/>
                <a:latin typeface="+mn-lt"/>
              </a:rPr>
              <a:t>facilisis</a:t>
            </a:r>
            <a:r>
              <a:rPr lang="en-GB" sz="2800" b="0" i="0" dirty="0">
                <a:solidFill>
                  <a:srgbClr val="000000"/>
                </a:solidFill>
                <a:effectLst/>
                <a:latin typeface="+mn-lt"/>
              </a:rPr>
              <a:t> </a:t>
            </a:r>
            <a:r>
              <a:rPr lang="en-GB" sz="2800" b="0" i="0" dirty="0" err="1">
                <a:solidFill>
                  <a:srgbClr val="000000"/>
                </a:solidFill>
                <a:effectLst/>
                <a:latin typeface="+mn-lt"/>
              </a:rPr>
              <a:t>nibh</a:t>
            </a:r>
            <a:r>
              <a:rPr lang="en-GB" sz="2800" b="0" i="0" dirty="0">
                <a:solidFill>
                  <a:srgbClr val="000000"/>
                </a:solidFill>
                <a:effectLst/>
                <a:latin typeface="+mn-lt"/>
              </a:rPr>
              <a:t> </a:t>
            </a:r>
            <a:r>
              <a:rPr lang="en-GB" sz="2800" b="0" i="0" dirty="0" err="1">
                <a:solidFill>
                  <a:srgbClr val="000000"/>
                </a:solidFill>
                <a:effectLst/>
                <a:latin typeface="+mn-lt"/>
              </a:rPr>
              <a:t>blandit</a:t>
            </a:r>
            <a:r>
              <a:rPr lang="en-GB" sz="2800" b="0" i="0" dirty="0">
                <a:solidFill>
                  <a:srgbClr val="000000"/>
                </a:solidFill>
                <a:effectLst/>
                <a:latin typeface="+mn-lt"/>
              </a:rPr>
              <a:t> </a:t>
            </a:r>
            <a:r>
              <a:rPr lang="en-GB" sz="2800" b="0" i="0" dirty="0" err="1">
                <a:solidFill>
                  <a:srgbClr val="000000"/>
                </a:solidFill>
                <a:effectLst/>
                <a:latin typeface="+mn-lt"/>
              </a:rPr>
              <a:t>quis</a:t>
            </a:r>
            <a:r>
              <a:rPr lang="en-GB" sz="2800" b="0" i="0" dirty="0">
                <a:solidFill>
                  <a:srgbClr val="000000"/>
                </a:solidFill>
                <a:effectLst/>
                <a:latin typeface="+mn-lt"/>
              </a:rPr>
              <a:t>.</a:t>
            </a:r>
            <a:br>
              <a:rPr lang="en-GB" sz="2800" b="0" i="0" dirty="0">
                <a:solidFill>
                  <a:srgbClr val="000000"/>
                </a:solidFill>
                <a:effectLst/>
                <a:latin typeface="+mn-lt"/>
              </a:rPr>
            </a:br>
            <a:br>
              <a:rPr lang="en-GB" sz="2800" b="0" i="0" dirty="0">
                <a:solidFill>
                  <a:srgbClr val="000000"/>
                </a:solidFill>
                <a:effectLst/>
                <a:latin typeface="+mn-lt"/>
              </a:rPr>
            </a:br>
            <a:r>
              <a:rPr lang="en-GB" sz="2800" b="0" i="0" dirty="0">
                <a:solidFill>
                  <a:srgbClr val="000000"/>
                </a:solidFill>
                <a:effectLst/>
                <a:latin typeface="+mn-lt"/>
              </a:rPr>
              <a:t>Ut </a:t>
            </a:r>
            <a:r>
              <a:rPr lang="en-GB" sz="2800" b="0" i="0" dirty="0" err="1">
                <a:solidFill>
                  <a:srgbClr val="000000"/>
                </a:solidFill>
                <a:effectLst/>
                <a:latin typeface="+mn-lt"/>
              </a:rPr>
              <a:t>enim</a:t>
            </a:r>
            <a:r>
              <a:rPr lang="en-GB" sz="2800" b="0" i="0" dirty="0">
                <a:solidFill>
                  <a:srgbClr val="000000"/>
                </a:solidFill>
                <a:effectLst/>
                <a:latin typeface="+mn-lt"/>
              </a:rPr>
              <a:t> </a:t>
            </a:r>
            <a:r>
              <a:rPr lang="en-GB" sz="2800" b="0" i="0" dirty="0" err="1">
                <a:solidFill>
                  <a:srgbClr val="000000"/>
                </a:solidFill>
                <a:effectLst/>
                <a:latin typeface="+mn-lt"/>
              </a:rPr>
              <a:t>dolor</a:t>
            </a:r>
            <a:r>
              <a:rPr lang="en-GB" sz="2800" b="0" i="0" dirty="0">
                <a:solidFill>
                  <a:srgbClr val="000000"/>
                </a:solidFill>
                <a:effectLst/>
                <a:latin typeface="+mn-lt"/>
              </a:rPr>
              <a:t>, </a:t>
            </a:r>
            <a:r>
              <a:rPr lang="en-GB" sz="2800" b="0" i="0" dirty="0" err="1">
                <a:solidFill>
                  <a:srgbClr val="000000"/>
                </a:solidFill>
                <a:effectLst/>
                <a:latin typeface="+mn-lt"/>
              </a:rPr>
              <a:t>faucibus</a:t>
            </a:r>
            <a:r>
              <a:rPr lang="en-GB" sz="2800" b="0" i="0" dirty="0">
                <a:solidFill>
                  <a:srgbClr val="000000"/>
                </a:solidFill>
                <a:effectLst/>
                <a:latin typeface="+mn-lt"/>
              </a:rPr>
              <a:t> </a:t>
            </a:r>
            <a:r>
              <a:rPr lang="en-GB" sz="2800" b="0" i="0" dirty="0" err="1">
                <a:solidFill>
                  <a:srgbClr val="000000"/>
                </a:solidFill>
                <a:effectLst/>
                <a:latin typeface="+mn-lt"/>
              </a:rPr>
              <a:t>eu</a:t>
            </a:r>
            <a:r>
              <a:rPr lang="en-GB" sz="2800" b="0" i="0" dirty="0">
                <a:solidFill>
                  <a:srgbClr val="000000"/>
                </a:solidFill>
                <a:effectLst/>
                <a:latin typeface="+mn-lt"/>
              </a:rPr>
              <a:t> </a:t>
            </a:r>
            <a:r>
              <a:rPr lang="en-GB" sz="2800" b="0" i="0" dirty="0" err="1">
                <a:solidFill>
                  <a:srgbClr val="000000"/>
                </a:solidFill>
                <a:effectLst/>
                <a:latin typeface="+mn-lt"/>
              </a:rPr>
              <a:t>luctus</a:t>
            </a:r>
            <a:r>
              <a:rPr lang="en-GB" sz="2800" b="0" i="0" dirty="0">
                <a:solidFill>
                  <a:srgbClr val="000000"/>
                </a:solidFill>
                <a:effectLst/>
                <a:latin typeface="+mn-lt"/>
              </a:rPr>
              <a:t> at, </a:t>
            </a:r>
            <a:r>
              <a:rPr lang="en-GB" sz="2800" b="0" i="0" dirty="0" err="1">
                <a:solidFill>
                  <a:srgbClr val="000000"/>
                </a:solidFill>
                <a:effectLst/>
                <a:latin typeface="+mn-lt"/>
              </a:rPr>
              <a:t>molestie</a:t>
            </a:r>
            <a:r>
              <a:rPr lang="en-GB" sz="2800" b="0" i="0" dirty="0">
                <a:solidFill>
                  <a:srgbClr val="000000"/>
                </a:solidFill>
                <a:effectLst/>
                <a:latin typeface="+mn-lt"/>
              </a:rPr>
              <a:t> at </a:t>
            </a:r>
            <a:r>
              <a:rPr lang="en-GB" sz="2800" b="0" i="0" dirty="0" err="1">
                <a:solidFill>
                  <a:srgbClr val="000000"/>
                </a:solidFill>
                <a:effectLst/>
                <a:latin typeface="+mn-lt"/>
              </a:rPr>
              <a:t>nulla</a:t>
            </a:r>
            <a:r>
              <a:rPr lang="en-GB" sz="2800" b="0" i="0" dirty="0">
                <a:solidFill>
                  <a:srgbClr val="000000"/>
                </a:solidFill>
                <a:effectLst/>
                <a:latin typeface="+mn-lt"/>
              </a:rPr>
              <a:t>. Morbi non </a:t>
            </a:r>
            <a:r>
              <a:rPr lang="en-GB" sz="2800" b="0" i="0" dirty="0" err="1">
                <a:solidFill>
                  <a:srgbClr val="000000"/>
                </a:solidFill>
                <a:effectLst/>
                <a:latin typeface="+mn-lt"/>
              </a:rPr>
              <a:t>luctus</a:t>
            </a:r>
            <a:r>
              <a:rPr lang="en-GB" sz="2800" b="0" i="0" dirty="0">
                <a:solidFill>
                  <a:srgbClr val="000000"/>
                </a:solidFill>
                <a:effectLst/>
                <a:latin typeface="+mn-lt"/>
              </a:rPr>
              <a:t> </a:t>
            </a:r>
            <a:r>
              <a:rPr lang="en-GB" sz="2800" b="0" i="0" dirty="0" err="1">
                <a:solidFill>
                  <a:srgbClr val="000000"/>
                </a:solidFill>
                <a:effectLst/>
                <a:latin typeface="+mn-lt"/>
              </a:rPr>
              <a:t>augue</a:t>
            </a:r>
            <a:r>
              <a:rPr lang="en-GB" sz="2800" b="0" i="0" dirty="0">
                <a:solidFill>
                  <a:srgbClr val="000000"/>
                </a:solidFill>
                <a:effectLst/>
                <a:latin typeface="+mn-lt"/>
              </a:rPr>
              <a:t>, </a:t>
            </a:r>
            <a:r>
              <a:rPr lang="en-GB" sz="2800" b="0" i="0" dirty="0" err="1">
                <a:solidFill>
                  <a:srgbClr val="000000"/>
                </a:solidFill>
                <a:effectLst/>
                <a:latin typeface="+mn-lt"/>
              </a:rPr>
              <a:t>sed</a:t>
            </a:r>
            <a:r>
              <a:rPr lang="en-GB" sz="2800" b="0" i="0" dirty="0">
                <a:solidFill>
                  <a:srgbClr val="000000"/>
                </a:solidFill>
                <a:effectLst/>
                <a:latin typeface="+mn-lt"/>
              </a:rPr>
              <a:t> fermentum </a:t>
            </a:r>
            <a:r>
              <a:rPr lang="en-GB" sz="2800" b="0" i="0" dirty="0" err="1">
                <a:solidFill>
                  <a:srgbClr val="000000"/>
                </a:solidFill>
                <a:effectLst/>
                <a:latin typeface="+mn-lt"/>
              </a:rPr>
              <a:t>erat</a:t>
            </a:r>
            <a:r>
              <a:rPr lang="en-GB" sz="2800" b="0" i="0" dirty="0">
                <a:solidFill>
                  <a:srgbClr val="000000"/>
                </a:solidFill>
                <a:effectLst/>
                <a:latin typeface="+mn-lt"/>
              </a:rPr>
              <a:t>. Vestibulum </a:t>
            </a:r>
            <a:r>
              <a:rPr lang="en-GB" sz="2800" b="0" i="0" dirty="0" err="1">
                <a:solidFill>
                  <a:srgbClr val="000000"/>
                </a:solidFill>
                <a:effectLst/>
                <a:latin typeface="+mn-lt"/>
              </a:rPr>
              <a:t>vehicula</a:t>
            </a:r>
            <a:r>
              <a:rPr lang="en-GB" sz="2800" b="0" i="0" dirty="0">
                <a:solidFill>
                  <a:srgbClr val="000000"/>
                </a:solidFill>
                <a:effectLst/>
                <a:latin typeface="+mn-lt"/>
              </a:rPr>
              <a:t> </a:t>
            </a:r>
            <a:r>
              <a:rPr lang="en-GB" sz="2800" b="0" i="0" dirty="0" err="1">
                <a:solidFill>
                  <a:srgbClr val="000000"/>
                </a:solidFill>
                <a:effectLst/>
                <a:latin typeface="+mn-lt"/>
              </a:rPr>
              <a:t>vulputate</a:t>
            </a:r>
            <a:r>
              <a:rPr lang="en-GB" sz="2800" b="0" i="0" dirty="0">
                <a:solidFill>
                  <a:srgbClr val="000000"/>
                </a:solidFill>
                <a:effectLst/>
                <a:latin typeface="+mn-lt"/>
              </a:rPr>
              <a:t> ligula </a:t>
            </a:r>
            <a:r>
              <a:rPr lang="en-GB" sz="2800" b="0" i="0" dirty="0" err="1">
                <a:solidFill>
                  <a:srgbClr val="000000"/>
                </a:solidFill>
                <a:effectLst/>
                <a:latin typeface="+mn-lt"/>
              </a:rPr>
              <a:t>eu</a:t>
            </a:r>
            <a:r>
              <a:rPr lang="en-GB" sz="2800" b="0" i="0" dirty="0">
                <a:solidFill>
                  <a:srgbClr val="000000"/>
                </a:solidFill>
                <a:effectLst/>
                <a:latin typeface="+mn-lt"/>
              </a:rPr>
              <a:t> maximus. Aenean in </a:t>
            </a:r>
            <a:r>
              <a:rPr lang="en-GB" sz="2800" b="0" i="0" dirty="0" err="1">
                <a:solidFill>
                  <a:srgbClr val="000000"/>
                </a:solidFill>
                <a:effectLst/>
                <a:latin typeface="+mn-lt"/>
              </a:rPr>
              <a:t>posuere</a:t>
            </a:r>
            <a:r>
              <a:rPr lang="en-GB" sz="2800" b="0" i="0" dirty="0">
                <a:solidFill>
                  <a:srgbClr val="000000"/>
                </a:solidFill>
                <a:effectLst/>
                <a:latin typeface="+mn-lt"/>
              </a:rPr>
              <a:t> ante, </a:t>
            </a:r>
            <a:r>
              <a:rPr lang="en-GB" sz="2800" b="0" i="0" dirty="0" err="1">
                <a:solidFill>
                  <a:srgbClr val="000000"/>
                </a:solidFill>
                <a:effectLst/>
                <a:latin typeface="+mn-lt"/>
              </a:rPr>
              <a:t>eu</a:t>
            </a:r>
            <a:r>
              <a:rPr lang="en-GB" sz="2800" b="0" i="0" dirty="0">
                <a:solidFill>
                  <a:srgbClr val="000000"/>
                </a:solidFill>
                <a:effectLst/>
                <a:latin typeface="+mn-lt"/>
              </a:rPr>
              <a:t> </a:t>
            </a:r>
            <a:r>
              <a:rPr lang="en-GB" sz="2800" b="0" i="0" dirty="0" err="1">
                <a:solidFill>
                  <a:srgbClr val="000000"/>
                </a:solidFill>
                <a:effectLst/>
                <a:latin typeface="+mn-lt"/>
              </a:rPr>
              <a:t>varius</a:t>
            </a:r>
            <a:r>
              <a:rPr lang="en-GB" sz="2800" b="0" i="0" dirty="0">
                <a:solidFill>
                  <a:srgbClr val="000000"/>
                </a:solidFill>
                <a:effectLst/>
                <a:latin typeface="+mn-lt"/>
              </a:rPr>
              <a:t> ex. </a:t>
            </a:r>
            <a:r>
              <a:rPr lang="en-GB" sz="2800" b="0" i="0" dirty="0" err="1">
                <a:solidFill>
                  <a:srgbClr val="000000"/>
                </a:solidFill>
                <a:effectLst/>
                <a:latin typeface="+mn-lt"/>
              </a:rPr>
              <a:t>Aliquam</a:t>
            </a:r>
            <a:r>
              <a:rPr lang="en-GB" sz="2800" b="0" i="0" dirty="0">
                <a:solidFill>
                  <a:srgbClr val="000000"/>
                </a:solidFill>
                <a:effectLst/>
                <a:latin typeface="+mn-lt"/>
              </a:rPr>
              <a:t> </a:t>
            </a:r>
            <a:r>
              <a:rPr lang="en-GB" sz="2800" b="0" i="0" dirty="0" err="1">
                <a:solidFill>
                  <a:srgbClr val="000000"/>
                </a:solidFill>
                <a:effectLst/>
                <a:latin typeface="+mn-lt"/>
              </a:rPr>
              <a:t>vehicula</a:t>
            </a:r>
            <a:r>
              <a:rPr lang="en-GB" sz="2800" b="0" i="0" dirty="0">
                <a:solidFill>
                  <a:srgbClr val="000000"/>
                </a:solidFill>
                <a:effectLst/>
                <a:latin typeface="+mn-lt"/>
              </a:rPr>
              <a:t> </a:t>
            </a:r>
            <a:r>
              <a:rPr lang="en-GB" sz="2800" b="0" i="0" dirty="0" err="1">
                <a:solidFill>
                  <a:srgbClr val="000000"/>
                </a:solidFill>
                <a:effectLst/>
                <a:latin typeface="+mn-lt"/>
              </a:rPr>
              <a:t>quis</a:t>
            </a:r>
            <a:r>
              <a:rPr lang="en-GB" sz="2800" b="0" i="0" dirty="0">
                <a:solidFill>
                  <a:srgbClr val="000000"/>
                </a:solidFill>
                <a:effectLst/>
                <a:latin typeface="+mn-lt"/>
              </a:rPr>
              <a:t> </a:t>
            </a:r>
            <a:r>
              <a:rPr lang="en-GB" sz="2800" b="0" i="0" dirty="0" err="1">
                <a:solidFill>
                  <a:srgbClr val="000000"/>
                </a:solidFill>
                <a:effectLst/>
                <a:latin typeface="+mn-lt"/>
              </a:rPr>
              <a:t>risus</a:t>
            </a:r>
            <a:r>
              <a:rPr lang="en-GB" sz="2800" b="0" i="0" dirty="0">
                <a:solidFill>
                  <a:srgbClr val="000000"/>
                </a:solidFill>
                <a:effectLst/>
                <a:latin typeface="+mn-lt"/>
              </a:rPr>
              <a:t> ac semper.</a:t>
            </a:r>
            <a:endParaRPr lang="en-RO" sz="2800" dirty="0">
              <a:latin typeface="+mn-lt"/>
            </a:endParaRPr>
          </a:p>
        </p:txBody>
      </p:sp>
    </p:spTree>
    <p:extLst>
      <p:ext uri="{BB962C8B-B14F-4D97-AF65-F5344CB8AC3E}">
        <p14:creationId xmlns:p14="http://schemas.microsoft.com/office/powerpoint/2010/main" val="9453191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33FCF6E7-ABA9-8580-6C27-2C3AB0AC6991}"/>
              </a:ext>
            </a:extLst>
          </p:cNvPr>
          <p:cNvPicPr>
            <a:picLocks noChangeAspect="1"/>
          </p:cNvPicPr>
          <p:nvPr/>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7CD2EE47-8EAE-E28A-512E-439BB7BD105A}"/>
              </a:ext>
            </a:extLst>
          </p:cNvPr>
          <p:cNvSpPr>
            <a:spLocks noGrp="1"/>
          </p:cNvSpPr>
          <p:nvPr>
            <p:ph type="title"/>
          </p:nvPr>
        </p:nvSpPr>
        <p:spPr>
          <a:xfrm>
            <a:off x="838200" y="2766219"/>
            <a:ext cx="10515600" cy="1325563"/>
          </a:xfrm>
        </p:spPr>
        <p:txBody>
          <a:bodyPr>
            <a:normAutofit/>
          </a:bodyPr>
          <a:lstStyle/>
          <a:p>
            <a:r>
              <a:rPr lang="en-RO" sz="2800" b="1" i="1" dirty="0">
                <a:solidFill>
                  <a:schemeClr val="bg1"/>
                </a:solidFill>
              </a:rPr>
              <a:t>Thank you message</a:t>
            </a:r>
            <a:endParaRPr lang="en-RO" sz="2800" dirty="0">
              <a:solidFill>
                <a:schemeClr val="bg1"/>
              </a:solidFill>
            </a:endParaRPr>
          </a:p>
        </p:txBody>
      </p:sp>
    </p:spTree>
    <p:extLst>
      <p:ext uri="{BB962C8B-B14F-4D97-AF65-F5344CB8AC3E}">
        <p14:creationId xmlns:p14="http://schemas.microsoft.com/office/powerpoint/2010/main" val="27201183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8B8EDE5D-A1B1-6B4F-AEE9-3F7D8A084299}" vid="{A5A1516A-D335-0245-B739-A38390BD054C}"/>
    </a:ext>
  </a:extLst>
</a:theme>
</file>

<file path=docProps/app.xml><?xml version="1.0" encoding="utf-8"?>
<Properties xmlns="http://schemas.openxmlformats.org/officeDocument/2006/extended-properties" xmlns:vt="http://schemas.openxmlformats.org/officeDocument/2006/docPropsVTypes">
  <Template/>
  <TotalTime>0</TotalTime>
  <Words>122</Words>
  <Application>Microsoft Macintosh PowerPoint</Application>
  <PresentationFormat>Widescreen</PresentationFormat>
  <Paragraphs>3</Paragraphs>
  <Slides>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vt:lpstr>
      <vt:lpstr>Calibri</vt:lpstr>
      <vt:lpstr>Calibri Light</vt:lpstr>
      <vt:lpstr>Office Theme</vt:lpstr>
      <vt:lpstr>PowerPoint Presentation</vt:lpstr>
      <vt:lpstr>Lorem ipsum dolor sit amet.  Consectetur adipiscing elit. Cras risus sem, vestibulum ut tincidunt non, pharetra eget velit. Etiam quis arcu eu ante venenatis aliquam. Etiam hendrerit odio vel vehicula placerat. Maecenas accumsan venenatis nunc sed sagittis. In dapibus porta tincidunt. Donec luctus tellus leo, at facilisis nibh blandit quis.  Ut enim dolor, faucibus eu luctus at, molestie at nulla. Morbi non luctus augue, sed fermentum erat. Vestibulum vehicula vulputate ligula eu maximus. Aenean in posuere ante, eu varius ex. Aliquam vehicula quis risus ac semper.</vt:lpstr>
      <vt:lpstr>Thank you message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Ramo Bărbos</dc:creator>
  <cp:lastModifiedBy>Ramo Bărbos</cp:lastModifiedBy>
  <cp:revision>1</cp:revision>
  <dcterms:created xsi:type="dcterms:W3CDTF">2026-02-24T09:45:04Z</dcterms:created>
  <dcterms:modified xsi:type="dcterms:W3CDTF">2026-02-24T09:45:41Z</dcterms:modified>
</cp:coreProperties>
</file>